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webextensions/taskpanes.xml" ContentType="application/vnd.ms-office.webextensiontaskpanes+xml"/>
  <Override PartName="/ppt/webextensions/webextension1.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22.xml" ContentType="application/vnd.openxmlformats-officedocument.presentationml.tags+xml"/>
  <Override PartName="/ppt/tags/tag2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5"/>
  </p:notesMasterIdLst>
  <p:handoutMasterIdLst>
    <p:handoutMasterId r:id="rId16"/>
  </p:handoutMasterIdLst>
  <p:sldIdLst>
    <p:sldId id="7380" r:id="rId5"/>
    <p:sldId id="258" r:id="rId6"/>
    <p:sldId id="7381" r:id="rId7"/>
    <p:sldId id="7389" r:id="rId8"/>
    <p:sldId id="7391" r:id="rId9"/>
    <p:sldId id="7390" r:id="rId10"/>
    <p:sldId id="7392" r:id="rId11"/>
    <p:sldId id="7393" r:id="rId12"/>
    <p:sldId id="7394" r:id="rId13"/>
    <p:sldId id="7395" r:id="rId14"/>
  </p:sldIdLst>
  <p:sldSz cx="12192000" cy="6858000"/>
  <p:notesSz cx="6858000" cy="9144000"/>
  <p:custDataLst>
    <p:tags r:id="rId17"/>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Content Slides" id="{E76E318A-7D75-42B3-9493-B31F8DF140CE}">
          <p14:sldIdLst>
            <p14:sldId id="7380"/>
            <p14:sldId id="258"/>
            <p14:sldId id="7381"/>
            <p14:sldId id="7389"/>
            <p14:sldId id="7391"/>
            <p14:sldId id="7390"/>
            <p14:sldId id="7392"/>
            <p14:sldId id="7393"/>
            <p14:sldId id="7394"/>
            <p14:sldId id="7395"/>
          </p14:sldIdLst>
        </p14:section>
      </p14:sectionLst>
    </p:ext>
    <p:ext uri="{EFAFB233-063F-42B5-8137-9DF3F51BA10A}">
      <p15:sldGuideLst xmlns:p15="http://schemas.microsoft.com/office/powerpoint/2012/main">
        <p15:guide id="6" pos="4248" userDrawn="1">
          <p15:clr>
            <a:srgbClr val="A4A3A4"/>
          </p15:clr>
        </p15:guide>
        <p15:guide id="7" orient="horz" pos="3000" userDrawn="1">
          <p15:clr>
            <a:srgbClr val="A4A3A4"/>
          </p15:clr>
        </p15:guide>
        <p15:guide id="8" pos="3840" userDrawn="1">
          <p15:clr>
            <a:srgbClr val="A4A3A4"/>
          </p15:clr>
        </p15:guide>
        <p15:guide id="9" orient="horz" pos="1032"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FE750E-EE2D-DCE2-F116-101822946103}" name="Jennifer Wagner" initials="JW" userId="12825aa0f01a3670" providerId="Windows Live"/>
  <p188:author id="{057212C9-4926-A81D-94EB-B5EBC34F7157}" name="Parton, Heidi G" initials="PHG" userId="S::hparton@paychex.com::1dfb4356-c783-486f-a15f-13a16f3e716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Grandmont, Daniella" initials="GD" lastIdx="34" clrIdx="6">
    <p:extLst>
      <p:ext uri="{19B8F6BF-5375-455C-9EA6-DF929625EA0E}">
        <p15:presenceInfo xmlns:p15="http://schemas.microsoft.com/office/powerpoint/2012/main" userId="S::dgrandmont1@paychex.com::6604ec2f-249e-44c1-9ce5-43e06caac2a6" providerId="AD"/>
      </p:ext>
    </p:extLst>
  </p:cmAuthor>
  <p:cmAuthor id="1" name="Storms, Arelis" initials="SA" lastIdx="34" clrIdx="0">
    <p:extLst>
      <p:ext uri="{19B8F6BF-5375-455C-9EA6-DF929625EA0E}">
        <p15:presenceInfo xmlns:p15="http://schemas.microsoft.com/office/powerpoint/2012/main" userId="S::astorms@paychex.com::d488a007-7b3c-437e-9d89-01ca0d4c19ee" providerId="AD"/>
      </p:ext>
    </p:extLst>
  </p:cmAuthor>
  <p:cmAuthor id="8" name="Campanelli, Dan" initials="CD" lastIdx="1" clrIdx="7">
    <p:extLst>
      <p:ext uri="{19B8F6BF-5375-455C-9EA6-DF929625EA0E}">
        <p15:presenceInfo xmlns:p15="http://schemas.microsoft.com/office/powerpoint/2012/main" userId="S::dcampanelli@paychex.com::62183aa8-2520-474a-916f-b6d2a48c581a" providerId="AD"/>
      </p:ext>
    </p:extLst>
  </p:cmAuthor>
  <p:cmAuthor id="2" name="Schaeffer, Dan" initials="SD" lastIdx="30" clrIdx="1">
    <p:extLst>
      <p:ext uri="{19B8F6BF-5375-455C-9EA6-DF929625EA0E}">
        <p15:presenceInfo xmlns:p15="http://schemas.microsoft.com/office/powerpoint/2012/main" userId="S::dschaeffer@paychex.com::49df40c5-84ec-467b-9e01-60a1cd3cdd6c" providerId="AD"/>
      </p:ext>
    </p:extLst>
  </p:cmAuthor>
  <p:cmAuthor id="9" name="Bown, Amy" initials="BA" lastIdx="5" clrIdx="8">
    <p:extLst>
      <p:ext uri="{19B8F6BF-5375-455C-9EA6-DF929625EA0E}">
        <p15:presenceInfo xmlns:p15="http://schemas.microsoft.com/office/powerpoint/2012/main" userId="S::abown@paychex.com::3d32f81d-049d-4460-86c5-d10e3081e05d" providerId="AD"/>
      </p:ext>
    </p:extLst>
  </p:cmAuthor>
  <p:cmAuthor id="3" name="Savage, Laurie J" initials="SJ" lastIdx="5" clrIdx="2">
    <p:extLst>
      <p:ext uri="{19B8F6BF-5375-455C-9EA6-DF929625EA0E}">
        <p15:presenceInfo xmlns:p15="http://schemas.microsoft.com/office/powerpoint/2012/main" userId="S::lsavage@paychex.com::f63f1290-9efe-4e63-afed-470f793cb0f7" providerId="AD"/>
      </p:ext>
    </p:extLst>
  </p:cmAuthor>
  <p:cmAuthor id="4" name="Godambe, Megha" initials="GM" lastIdx="1" clrIdx="3">
    <p:extLst>
      <p:ext uri="{19B8F6BF-5375-455C-9EA6-DF929625EA0E}">
        <p15:presenceInfo xmlns:p15="http://schemas.microsoft.com/office/powerpoint/2012/main" userId="S::mgodambe@paychex.com::7d42d1b0-f3c7-4cdd-9f24-df3e74cd8787" providerId="AD"/>
      </p:ext>
    </p:extLst>
  </p:cmAuthor>
  <p:cmAuthor id="5" name="Jennifer Wagner" initials="JW" lastIdx="20" clrIdx="4">
    <p:extLst>
      <p:ext uri="{19B8F6BF-5375-455C-9EA6-DF929625EA0E}">
        <p15:presenceInfo xmlns:p15="http://schemas.microsoft.com/office/powerpoint/2012/main" userId="12825aa0f01a3670" providerId="Windows Live"/>
      </p:ext>
    </p:extLst>
  </p:cmAuthor>
  <p:cmAuthor id="6" name="Parton, Heidi G" initials="PHG" lastIdx="1" clrIdx="5">
    <p:extLst>
      <p:ext uri="{19B8F6BF-5375-455C-9EA6-DF929625EA0E}">
        <p15:presenceInfo xmlns:p15="http://schemas.microsoft.com/office/powerpoint/2012/main" userId="S::hparton@paychex.com::1dfb4356-c783-486f-a15f-13a16f3e716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95959"/>
    <a:srgbClr val="D3D5D2"/>
    <a:srgbClr val="EDF0F4"/>
    <a:srgbClr val="F4F7F9"/>
    <a:srgbClr val="E9ECF1"/>
    <a:srgbClr val="EEF1F3"/>
    <a:srgbClr val="EFEFED"/>
    <a:srgbClr val="C9CBC0"/>
    <a:srgbClr val="E4E7E1"/>
    <a:srgbClr val="657174"/>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FD0F851-EC5A-4D38-B0AD-8093EC10F338}" styleName="Light Style 1 - Acc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483"/>
    <p:restoredTop sz="96751" autoAdjust="0"/>
  </p:normalViewPr>
  <p:slideViewPr>
    <p:cSldViewPr snapToGrid="0">
      <p:cViewPr varScale="1">
        <p:scale>
          <a:sx n="114" d="100"/>
          <a:sy n="114" d="100"/>
        </p:scale>
        <p:origin x="504" y="102"/>
      </p:cViewPr>
      <p:guideLst>
        <p:guide pos="4248"/>
        <p:guide orient="horz" pos="3000"/>
        <p:guide pos="3840"/>
        <p:guide orient="horz" pos="1032"/>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commentAuthors" Target="commentAuthors.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ags" Target="tags/tag1.xml"/><Relationship Id="rId2" Type="http://schemas.openxmlformats.org/officeDocument/2006/relationships/customXml" Target="../customXml/item2.xml"/><Relationship Id="rId16" Type="http://schemas.openxmlformats.org/officeDocument/2006/relationships/handoutMaster" Target="handoutMasters/handout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notesMaster" Target="notesMasters/notesMaster1.xml"/><Relationship Id="rId23" Type="http://schemas.microsoft.com/office/2018/10/relationships/authors" Target="authors.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tags" Target="../tags/tag22.xml"/><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9C8077E-1501-4771-85F8-8690A9C8428A}"/>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99CA5B8B-555A-4DD4-A635-839D112BECA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CDEF10-DBD8-4D06-BEE3-8937C86752EE}" type="datetimeFigureOut">
              <a:rPr lang="en-US" smtClean="0"/>
              <a:t>7/3/2023</a:t>
            </a:fld>
            <a:endParaRPr lang="en-US"/>
          </a:p>
        </p:txBody>
      </p:sp>
      <p:sp>
        <p:nvSpPr>
          <p:cNvPr id="4" name="Footer Placeholder 3">
            <a:extLst>
              <a:ext uri="{FF2B5EF4-FFF2-40B4-BE49-F238E27FC236}">
                <a16:creationId xmlns:a16="http://schemas.microsoft.com/office/drawing/2014/main" id="{B36DFF75-A613-4C23-9EA7-8D9B6F81080F}"/>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E7C163AE-E5BB-4703-8440-9CDAFBA901F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6322DD9-CE5C-4F10-8DEF-FC39F99512C4}" type="slidenum">
              <a:rPr lang="en-US" smtClean="0"/>
              <a:t>‹#›</a:t>
            </a:fld>
            <a:endParaRPr lang="en-US"/>
          </a:p>
        </p:txBody>
      </p:sp>
    </p:spTree>
    <p:custDataLst>
      <p:tags r:id="rId2"/>
    </p:custDataLst>
    <p:extLst>
      <p:ext uri="{BB962C8B-B14F-4D97-AF65-F5344CB8AC3E}">
        <p14:creationId xmlns:p14="http://schemas.microsoft.com/office/powerpoint/2010/main" val="232394070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2747975-BC05-4EAB-AE08-CD71168B9299}" type="datetimeFigureOut">
              <a:rPr lang="en-US" smtClean="0"/>
              <a:t>7/3/2023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BA1CBE-3786-44D6-8821-E746C22D7333}" type="slidenum">
              <a:rPr lang="en-US" smtClean="0"/>
              <a:t>‹#›</a:t>
            </a:fld>
            <a:endParaRPr lang="en-US"/>
          </a:p>
        </p:txBody>
      </p:sp>
    </p:spTree>
    <p:extLst>
      <p:ext uri="{BB962C8B-B14F-4D97-AF65-F5344CB8AC3E}">
        <p14:creationId xmlns:p14="http://schemas.microsoft.com/office/powerpoint/2010/main" val="26722060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a:p>
        </p:txBody>
      </p:sp>
      <p:sp>
        <p:nvSpPr>
          <p:cNvPr id="4" name="Slide Number Placeholder 3"/>
          <p:cNvSpPr>
            <a:spLocks noGrp="1"/>
          </p:cNvSpPr>
          <p:nvPr>
            <p:ph type="sldNum" sz="quarter" idx="5"/>
          </p:nvPr>
        </p:nvSpPr>
        <p:spPr/>
        <p:txBody>
          <a:bodyPr/>
          <a:lstStyle/>
          <a:p>
            <a:fld id="{C3BA1CBE-3786-44D6-8821-E746C22D7333}" type="slidenum">
              <a:rPr lang="en-US" smtClean="0"/>
              <a:t>1</a:t>
            </a:fld>
            <a:endParaRPr lang="en-US"/>
          </a:p>
        </p:txBody>
      </p:sp>
    </p:spTree>
    <p:extLst>
      <p:ext uri="{BB962C8B-B14F-4D97-AF65-F5344CB8AC3E}">
        <p14:creationId xmlns:p14="http://schemas.microsoft.com/office/powerpoint/2010/main" val="211540040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114800" y="6175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1371600" y="3908425"/>
            <a:ext cx="10972799" cy="3703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1"/>
              <a:buFont typeface="Calibri"/>
              <a:buNone/>
            </a:pPr>
            <a:endParaRPr sz="1042" b="0" i="0" u="none" strike="noStrike" cap="none">
              <a:solidFill>
                <a:schemeClr val="dk1"/>
              </a:solidFill>
              <a:latin typeface="Calibri"/>
              <a:ea typeface="Calibri"/>
              <a:cs typeface="Calibri"/>
              <a:sym typeface="Calibri"/>
            </a:endParaRPr>
          </a:p>
        </p:txBody>
      </p:sp>
      <p:sp>
        <p:nvSpPr>
          <p:cNvPr id="110" name="Google Shape;110;p4:notes"/>
          <p:cNvSpPr txBox="1">
            <a:spLocks noGrp="1"/>
          </p:cNvSpPr>
          <p:nvPr>
            <p:ph type="sldNum" idx="12"/>
          </p:nvPr>
        </p:nvSpPr>
        <p:spPr>
          <a:xfrm>
            <a:off x="7769225" y="7816850"/>
            <a:ext cx="5943599" cy="4111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10</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4958694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114800" y="6175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1371600" y="3908425"/>
            <a:ext cx="10972799" cy="3703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1"/>
              <a:buFont typeface="Calibri"/>
              <a:buNone/>
            </a:pPr>
            <a:endParaRPr sz="1042" b="0" i="0" u="none" strike="noStrike" cap="none">
              <a:solidFill>
                <a:schemeClr val="dk1"/>
              </a:solidFill>
              <a:latin typeface="Calibri"/>
              <a:ea typeface="Calibri"/>
              <a:cs typeface="Calibri"/>
              <a:sym typeface="Calibri"/>
            </a:endParaRPr>
          </a:p>
        </p:txBody>
      </p:sp>
      <p:sp>
        <p:nvSpPr>
          <p:cNvPr id="110" name="Google Shape;110;p4:notes"/>
          <p:cNvSpPr txBox="1">
            <a:spLocks noGrp="1"/>
          </p:cNvSpPr>
          <p:nvPr>
            <p:ph type="sldNum" idx="12"/>
          </p:nvPr>
        </p:nvSpPr>
        <p:spPr>
          <a:xfrm>
            <a:off x="7769225" y="7816850"/>
            <a:ext cx="5943599" cy="4111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114800" y="6175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1371600" y="3908425"/>
            <a:ext cx="10972799" cy="3703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1"/>
              <a:buFont typeface="Calibri"/>
              <a:buNone/>
            </a:pPr>
            <a:endParaRPr sz="1042" b="0" i="0" u="none" strike="noStrike" cap="none">
              <a:solidFill>
                <a:schemeClr val="dk1"/>
              </a:solidFill>
              <a:latin typeface="Calibri"/>
              <a:ea typeface="Calibri"/>
              <a:cs typeface="Calibri"/>
              <a:sym typeface="Calibri"/>
            </a:endParaRPr>
          </a:p>
        </p:txBody>
      </p:sp>
      <p:sp>
        <p:nvSpPr>
          <p:cNvPr id="110" name="Google Shape;110;p4:notes"/>
          <p:cNvSpPr txBox="1">
            <a:spLocks noGrp="1"/>
          </p:cNvSpPr>
          <p:nvPr>
            <p:ph type="sldNum" idx="12"/>
          </p:nvPr>
        </p:nvSpPr>
        <p:spPr>
          <a:xfrm>
            <a:off x="7769225" y="7816850"/>
            <a:ext cx="5943599" cy="4111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41531720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114800" y="6175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1371600" y="3908425"/>
            <a:ext cx="10972799" cy="3703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1"/>
              <a:buFont typeface="Calibri"/>
              <a:buNone/>
            </a:pPr>
            <a:endParaRPr sz="1042" b="0" i="0" u="none" strike="noStrike" cap="none">
              <a:solidFill>
                <a:schemeClr val="dk1"/>
              </a:solidFill>
              <a:latin typeface="Calibri"/>
              <a:ea typeface="Calibri"/>
              <a:cs typeface="Calibri"/>
              <a:sym typeface="Calibri"/>
            </a:endParaRPr>
          </a:p>
        </p:txBody>
      </p:sp>
      <p:sp>
        <p:nvSpPr>
          <p:cNvPr id="110" name="Google Shape;110;p4:notes"/>
          <p:cNvSpPr txBox="1">
            <a:spLocks noGrp="1"/>
          </p:cNvSpPr>
          <p:nvPr>
            <p:ph type="sldNum" idx="12"/>
          </p:nvPr>
        </p:nvSpPr>
        <p:spPr>
          <a:xfrm>
            <a:off x="7769225" y="7816850"/>
            <a:ext cx="5943599" cy="4111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303330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114800" y="6175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1371600" y="3908425"/>
            <a:ext cx="10972799" cy="3703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1"/>
              <a:buFont typeface="Calibri"/>
              <a:buNone/>
            </a:pPr>
            <a:endParaRPr sz="1042" b="0" i="0" u="none" strike="noStrike" cap="none">
              <a:solidFill>
                <a:schemeClr val="dk1"/>
              </a:solidFill>
              <a:latin typeface="Calibri"/>
              <a:ea typeface="Calibri"/>
              <a:cs typeface="Calibri"/>
              <a:sym typeface="Calibri"/>
            </a:endParaRPr>
          </a:p>
        </p:txBody>
      </p:sp>
      <p:sp>
        <p:nvSpPr>
          <p:cNvPr id="110" name="Google Shape;110;p4:notes"/>
          <p:cNvSpPr txBox="1">
            <a:spLocks noGrp="1"/>
          </p:cNvSpPr>
          <p:nvPr>
            <p:ph type="sldNum" idx="12"/>
          </p:nvPr>
        </p:nvSpPr>
        <p:spPr>
          <a:xfrm>
            <a:off x="7769225" y="7816850"/>
            <a:ext cx="5943599" cy="4111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6681032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114800" y="6175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1371600" y="3908425"/>
            <a:ext cx="10972799" cy="3703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1"/>
              <a:buFont typeface="Calibri"/>
              <a:buNone/>
            </a:pPr>
            <a:endParaRPr sz="1042" b="0" i="0" u="none" strike="noStrike" cap="none">
              <a:solidFill>
                <a:schemeClr val="dk1"/>
              </a:solidFill>
              <a:latin typeface="Calibri"/>
              <a:ea typeface="Calibri"/>
              <a:cs typeface="Calibri"/>
              <a:sym typeface="Calibri"/>
            </a:endParaRPr>
          </a:p>
        </p:txBody>
      </p:sp>
      <p:sp>
        <p:nvSpPr>
          <p:cNvPr id="110" name="Google Shape;110;p4:notes"/>
          <p:cNvSpPr txBox="1">
            <a:spLocks noGrp="1"/>
          </p:cNvSpPr>
          <p:nvPr>
            <p:ph type="sldNum" idx="12"/>
          </p:nvPr>
        </p:nvSpPr>
        <p:spPr>
          <a:xfrm>
            <a:off x="7769225" y="7816850"/>
            <a:ext cx="5943599" cy="4111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6</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9500858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114800" y="6175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1371600" y="3908425"/>
            <a:ext cx="10972799" cy="3703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1"/>
              <a:buFont typeface="Calibri"/>
              <a:buNone/>
            </a:pPr>
            <a:endParaRPr sz="1042" b="0" i="0" u="none" strike="noStrike" cap="none">
              <a:solidFill>
                <a:schemeClr val="dk1"/>
              </a:solidFill>
              <a:latin typeface="Calibri"/>
              <a:ea typeface="Calibri"/>
              <a:cs typeface="Calibri"/>
              <a:sym typeface="Calibri"/>
            </a:endParaRPr>
          </a:p>
        </p:txBody>
      </p:sp>
      <p:sp>
        <p:nvSpPr>
          <p:cNvPr id="110" name="Google Shape;110;p4:notes"/>
          <p:cNvSpPr txBox="1">
            <a:spLocks noGrp="1"/>
          </p:cNvSpPr>
          <p:nvPr>
            <p:ph type="sldNum" idx="12"/>
          </p:nvPr>
        </p:nvSpPr>
        <p:spPr>
          <a:xfrm>
            <a:off x="7769225" y="7816850"/>
            <a:ext cx="5943599" cy="4111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7</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8219322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114800" y="6175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1371600" y="3908425"/>
            <a:ext cx="10972799" cy="3703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1"/>
              <a:buFont typeface="Calibri"/>
              <a:buNone/>
            </a:pPr>
            <a:endParaRPr sz="1042" b="0" i="0" u="none" strike="noStrike" cap="none">
              <a:solidFill>
                <a:schemeClr val="dk1"/>
              </a:solidFill>
              <a:latin typeface="Calibri"/>
              <a:ea typeface="Calibri"/>
              <a:cs typeface="Calibri"/>
              <a:sym typeface="Calibri"/>
            </a:endParaRPr>
          </a:p>
        </p:txBody>
      </p:sp>
      <p:sp>
        <p:nvSpPr>
          <p:cNvPr id="110" name="Google Shape;110;p4:notes"/>
          <p:cNvSpPr txBox="1">
            <a:spLocks noGrp="1"/>
          </p:cNvSpPr>
          <p:nvPr>
            <p:ph type="sldNum" idx="12"/>
          </p:nvPr>
        </p:nvSpPr>
        <p:spPr>
          <a:xfrm>
            <a:off x="7769225" y="7816850"/>
            <a:ext cx="5943599" cy="4111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8</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580164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7"/>
        <p:cNvGrpSpPr/>
        <p:nvPr/>
      </p:nvGrpSpPr>
      <p:grpSpPr>
        <a:xfrm>
          <a:off x="0" y="0"/>
          <a:ext cx="0" cy="0"/>
          <a:chOff x="0" y="0"/>
          <a:chExt cx="0" cy="0"/>
        </a:xfrm>
      </p:grpSpPr>
      <p:sp>
        <p:nvSpPr>
          <p:cNvPr id="108" name="Google Shape;108;p4:notes"/>
          <p:cNvSpPr>
            <a:spLocks noGrp="1" noRot="1" noChangeAspect="1"/>
          </p:cNvSpPr>
          <p:nvPr>
            <p:ph type="sldImg" idx="2"/>
          </p:nvPr>
        </p:nvSpPr>
        <p:spPr>
          <a:xfrm>
            <a:off x="4114800" y="617538"/>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9" name="Google Shape;109;p4:notes"/>
          <p:cNvSpPr txBox="1">
            <a:spLocks noGrp="1"/>
          </p:cNvSpPr>
          <p:nvPr>
            <p:ph type="body" idx="1"/>
          </p:nvPr>
        </p:nvSpPr>
        <p:spPr>
          <a:xfrm>
            <a:off x="1371600" y="3908425"/>
            <a:ext cx="10972799" cy="3703637"/>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261"/>
              <a:buFont typeface="Calibri"/>
              <a:buNone/>
            </a:pPr>
            <a:endParaRPr sz="1042" b="0" i="0" u="none" strike="noStrike" cap="none">
              <a:solidFill>
                <a:schemeClr val="dk1"/>
              </a:solidFill>
              <a:latin typeface="Calibri"/>
              <a:ea typeface="Calibri"/>
              <a:cs typeface="Calibri"/>
              <a:sym typeface="Calibri"/>
            </a:endParaRPr>
          </a:p>
        </p:txBody>
      </p:sp>
      <p:sp>
        <p:nvSpPr>
          <p:cNvPr id="110" name="Google Shape;110;p4:notes"/>
          <p:cNvSpPr txBox="1">
            <a:spLocks noGrp="1"/>
          </p:cNvSpPr>
          <p:nvPr>
            <p:ph type="sldNum" idx="12"/>
          </p:nvPr>
        </p:nvSpPr>
        <p:spPr>
          <a:xfrm>
            <a:off x="7769225" y="7816850"/>
            <a:ext cx="5943599" cy="411163"/>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SzPts val="300"/>
              <a:buFont typeface="Calibri"/>
              <a:buNone/>
            </a:pPr>
            <a:fld id="{00000000-1234-1234-1234-123412341234}" type="slidenum">
              <a:rPr lang="en-US" sz="1200">
                <a:solidFill>
                  <a:schemeClr val="dk1"/>
                </a:solidFill>
                <a:latin typeface="Calibri"/>
                <a:ea typeface="Calibri"/>
                <a:cs typeface="Calibri"/>
                <a:sym typeface="Calibri"/>
              </a:rPr>
              <a:t>9</a:t>
            </a:fld>
            <a:endParaRPr sz="120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3931628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5.xml"/></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6.xml"/></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7.xml"/></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8.xml"/></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9.xml"/></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0.xml"/></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4.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5.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7.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8.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9.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0.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Center">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116326-1C8F-4B52-95F9-7FF78A075094}"/>
              </a:ext>
            </a:extLst>
          </p:cNvPr>
          <p:cNvSpPr>
            <a:spLocks noGrp="1"/>
          </p:cNvSpPr>
          <p:nvPr>
            <p:ph type="title"/>
          </p:nvPr>
        </p:nvSpPr>
        <p:spPr>
          <a:xfrm>
            <a:off x="2209800" y="1861597"/>
            <a:ext cx="7772400" cy="1325563"/>
          </a:xfrm>
          <a:noFill/>
        </p:spPr>
        <p:txBody>
          <a:bodyPr anchor="b" anchorCtr="0">
            <a:noAutofit/>
          </a:bodyPr>
          <a:lstStyle>
            <a:lvl1pPr algn="ctr">
              <a:lnSpc>
                <a:spcPct val="90000"/>
              </a:lnSpc>
              <a:defRPr lang="en-US" sz="4800" b="1" dirty="0">
                <a:solidFill>
                  <a:schemeClr val="tx1"/>
                </a:solidFill>
              </a:defRPr>
            </a:lvl1pPr>
          </a:lstStyle>
          <a:p>
            <a:pPr marL="0" lvl="0" algn="ctr"/>
            <a:r>
              <a:rPr lang="en-US"/>
              <a:t>Click to edit Master title style</a:t>
            </a:r>
          </a:p>
        </p:txBody>
      </p:sp>
      <p:sp>
        <p:nvSpPr>
          <p:cNvPr id="6" name="Text Placeholder 2">
            <a:extLst>
              <a:ext uri="{FF2B5EF4-FFF2-40B4-BE49-F238E27FC236}">
                <a16:creationId xmlns:a16="http://schemas.microsoft.com/office/drawing/2014/main" id="{EB376746-E0A4-4B7B-910E-97E28C112176}"/>
              </a:ext>
            </a:extLst>
          </p:cNvPr>
          <p:cNvSpPr>
            <a:spLocks noGrp="1"/>
          </p:cNvSpPr>
          <p:nvPr>
            <p:ph type="body" idx="1" hasCustomPrompt="1"/>
          </p:nvPr>
        </p:nvSpPr>
        <p:spPr>
          <a:xfrm>
            <a:off x="2197100" y="3282163"/>
            <a:ext cx="7785100" cy="610716"/>
          </a:xfrm>
          <a:noFill/>
          <a:ln>
            <a:noFill/>
          </a:ln>
        </p:spPr>
        <p:txBody>
          <a:bodyPr>
            <a:noAutofit/>
          </a:bodyPr>
          <a:lstStyle>
            <a:lvl1pPr marL="0" indent="0" algn="ctr">
              <a:buNone/>
              <a:defRPr lang="en-US" sz="1600" i="0" dirty="0">
                <a:solidFill>
                  <a:schemeClr val="tx2"/>
                </a:solidFill>
              </a:defRPr>
            </a:lvl1pPr>
          </a:lstStyle>
          <a:p>
            <a:pPr marL="228600" lvl="0" indent="-228600" algn="ctr">
              <a:lnSpc>
                <a:spcPct val="100000"/>
              </a:lnSpc>
            </a:pPr>
            <a:r>
              <a:rPr lang="en-US"/>
              <a:t>Edit Master text styles</a:t>
            </a:r>
          </a:p>
        </p:txBody>
      </p:sp>
    </p:spTree>
    <p:custDataLst>
      <p:tags r:id="rId1"/>
    </p:custDataLst>
    <p:extLst>
      <p:ext uri="{BB962C8B-B14F-4D97-AF65-F5344CB8AC3E}">
        <p14:creationId xmlns:p14="http://schemas.microsoft.com/office/powerpoint/2010/main" val="858275973"/>
      </p:ext>
    </p:extLst>
  </p:cSld>
  <p:clrMapOvr>
    <a:masterClrMapping/>
  </p:clrMapOvr>
  <p:transition>
    <p:fade/>
  </p:transition>
  <p:extLst>
    <p:ext uri="{DCECCB84-F9BA-43D5-87BE-67443E8EF086}">
      <p15:sldGuideLst xmlns:p15="http://schemas.microsoft.com/office/powerpoint/2012/main">
        <p15:guide id="7" orient="horz" pos="2160">
          <p15:clr>
            <a:srgbClr val="FBAE40"/>
          </p15:clr>
        </p15:guide>
        <p15:guide id="10" pos="3840">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Basic Content w/Small Image (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B99A5B4-21B9-492A-9812-1F147FA5252E}"/>
              </a:ext>
            </a:extLst>
          </p:cNvPr>
          <p:cNvSpPr>
            <a:spLocks noGrp="1"/>
          </p:cNvSpPr>
          <p:nvPr>
            <p:ph type="pic" sz="quarter" idx="13" hasCustomPrompt="1"/>
          </p:nvPr>
        </p:nvSpPr>
        <p:spPr>
          <a:xfrm>
            <a:off x="7219950" y="-1"/>
            <a:ext cx="4972050" cy="6523245"/>
          </a:xfrm>
        </p:spPr>
        <p:txBody>
          <a:bodyPr bIns="1188720" anchor="ctr" anchorCtr="0">
            <a:normAutofit/>
          </a:bodyPr>
          <a:lstStyle>
            <a:lvl1pPr marL="0" indent="0" algn="ctr">
              <a:buNone/>
              <a:defRPr sz="1800">
                <a:solidFill>
                  <a:schemeClr val="tx2"/>
                </a:solidFill>
              </a:defRPr>
            </a:lvl1pPr>
          </a:lstStyle>
          <a:p>
            <a:r>
              <a:rPr lang="en-US"/>
              <a:t>Insert picture here</a:t>
            </a:r>
          </a:p>
        </p:txBody>
      </p:sp>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EB14E42-A6EE-4C8F-81AC-D0C1FE3B5B02}"/>
              </a:ext>
            </a:extLst>
          </p:cNvPr>
          <p:cNvSpPr>
            <a:spLocks noGrp="1"/>
          </p:cNvSpPr>
          <p:nvPr>
            <p:ph type="title"/>
          </p:nvPr>
        </p:nvSpPr>
        <p:spPr>
          <a:xfrm>
            <a:off x="599699" y="1465288"/>
            <a:ext cx="5724899" cy="1320361"/>
          </a:xfrm>
          <a:noFill/>
        </p:spPr>
        <p:txBody>
          <a:bodyPr lIns="0" rIns="0" bIns="274320" anchor="b" anchorCtr="0">
            <a:spAutoFit/>
          </a:bodyPr>
          <a:lstStyle>
            <a:lvl1pPr>
              <a:defRPr lang="en-US" sz="3600" b="1" dirty="0">
                <a:solidFill>
                  <a:schemeClr val="tx1"/>
                </a:solidFill>
              </a:defRPr>
            </a:lvl1pPr>
          </a:lstStyle>
          <a:p>
            <a:pPr marL="0" lvl="0">
              <a:spcAft>
                <a:spcPts val="3600"/>
              </a:spcAft>
            </a:pPr>
            <a:r>
              <a:rPr lang="en-US"/>
              <a:t>Click to edit Master title style</a:t>
            </a:r>
          </a:p>
        </p:txBody>
      </p:sp>
      <p:sp>
        <p:nvSpPr>
          <p:cNvPr id="13" name="Text Placeholder 8">
            <a:extLst>
              <a:ext uri="{FF2B5EF4-FFF2-40B4-BE49-F238E27FC236}">
                <a16:creationId xmlns:a16="http://schemas.microsoft.com/office/drawing/2014/main" id="{E1D82140-540E-4E34-8452-D8B98F254214}"/>
              </a:ext>
            </a:extLst>
          </p:cNvPr>
          <p:cNvSpPr>
            <a:spLocks noGrp="1"/>
          </p:cNvSpPr>
          <p:nvPr>
            <p:ph type="body" sz="quarter" idx="12"/>
          </p:nvPr>
        </p:nvSpPr>
        <p:spPr>
          <a:xfrm>
            <a:off x="609600" y="2793499"/>
            <a:ext cx="5714999" cy="2866581"/>
          </a:xfrm>
        </p:spPr>
        <p:txBody>
          <a:bodyPr lIns="0" rIns="0">
            <a:noAutofit/>
          </a:bodyPr>
          <a:lstStyle>
            <a:lvl1pPr marL="0" indent="0">
              <a:lnSpc>
                <a:spcPct val="114000"/>
              </a:lnSpc>
              <a:spcAft>
                <a:spcPts val="600"/>
              </a:spcAft>
              <a:buNone/>
              <a:defRPr sz="1800"/>
            </a:lvl1pPr>
            <a:lvl2pPr marL="365760" indent="-182880">
              <a:lnSpc>
                <a:spcPct val="114000"/>
              </a:lnSpc>
              <a:spcAft>
                <a:spcPts val="600"/>
              </a:spcAft>
              <a:buFont typeface="Arial" panose="020B0604020202020204" pitchFamily="34" charset="0"/>
              <a:buChar char="•"/>
              <a:defRPr sz="1600"/>
            </a:lvl2pPr>
            <a:lvl3pPr marL="640080" indent="-137160">
              <a:lnSpc>
                <a:spcPct val="114000"/>
              </a:lnSpc>
              <a:spcAft>
                <a:spcPts val="600"/>
              </a:spcAft>
              <a:defRPr sz="1400"/>
            </a:lvl3pPr>
            <a:lvl4pPr marL="1005840" indent="-182880">
              <a:lnSpc>
                <a:spcPct val="114000"/>
              </a:lnSpc>
              <a:spcAft>
                <a:spcPts val="600"/>
              </a:spcAft>
              <a:defRPr sz="1200"/>
            </a:lvl4pPr>
            <a:lvl5pPr marL="1234440" indent="-137160">
              <a:lnSpc>
                <a:spcPct val="114000"/>
              </a:lnSpc>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52DFCB8B-828F-FE47-BF62-1780914A19A3}"/>
              </a:ext>
            </a:extLst>
          </p:cNvPr>
          <p:cNvSpPr>
            <a:spLocks noGrp="1"/>
          </p:cNvSpPr>
          <p:nvPr>
            <p:ph type="body" sz="quarter" idx="10"/>
          </p:nvPr>
        </p:nvSpPr>
        <p:spPr>
          <a:xfrm>
            <a:off x="609600" y="959167"/>
            <a:ext cx="5714998" cy="498271"/>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4" name="Date Placeholder 3">
            <a:extLst>
              <a:ext uri="{FF2B5EF4-FFF2-40B4-BE49-F238E27FC236}">
                <a16:creationId xmlns:a16="http://schemas.microsoft.com/office/drawing/2014/main" id="{3541DDC4-45AD-474D-B853-1E3BA00396D9}"/>
              </a:ext>
            </a:extLst>
          </p:cNvPr>
          <p:cNvSpPr>
            <a:spLocks noGrp="1"/>
          </p:cNvSpPr>
          <p:nvPr>
            <p:ph type="dt" sz="half" idx="14"/>
          </p:nvPr>
        </p:nvSpPr>
        <p:spPr/>
        <p:txBody>
          <a:bodyPr/>
          <a:lstStyle/>
          <a:p>
            <a:pPr algn="r"/>
            <a:endParaRPr lang="en-US"/>
          </a:p>
        </p:txBody>
      </p:sp>
      <p:sp>
        <p:nvSpPr>
          <p:cNvPr id="5" name="Footer Placeholder 4">
            <a:extLst>
              <a:ext uri="{FF2B5EF4-FFF2-40B4-BE49-F238E27FC236}">
                <a16:creationId xmlns:a16="http://schemas.microsoft.com/office/drawing/2014/main" id="{391279BD-B486-A74B-9658-56F1743DFB11}"/>
              </a:ext>
            </a:extLst>
          </p:cNvPr>
          <p:cNvSpPr>
            <a:spLocks noGrp="1"/>
          </p:cNvSpPr>
          <p:nvPr>
            <p:ph type="ftr" sz="quarter" idx="15"/>
          </p:nvPr>
        </p:nvSpPr>
        <p:spPr/>
        <p:txBody>
          <a:bodyPr/>
          <a:lstStyle/>
          <a:p>
            <a:r>
              <a:rPr lang="en-US"/>
              <a:t>Copyright 2022, Paychex, Inc. </a:t>
            </a:r>
            <a:endParaRPr/>
          </a:p>
        </p:txBody>
      </p:sp>
      <p:sp>
        <p:nvSpPr>
          <p:cNvPr id="9" name="Slide Number Placeholder 8">
            <a:extLst>
              <a:ext uri="{FF2B5EF4-FFF2-40B4-BE49-F238E27FC236}">
                <a16:creationId xmlns:a16="http://schemas.microsoft.com/office/drawing/2014/main" id="{BF03BE22-F490-7B4D-A2C2-B19B4264CA68}"/>
              </a:ext>
            </a:extLst>
          </p:cNvPr>
          <p:cNvSpPr>
            <a:spLocks noGrp="1"/>
          </p:cNvSpPr>
          <p:nvPr>
            <p:ph type="sldNum" sz="quarter" idx="16"/>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178394379"/>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asic Content w/Large Image (Lef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B99A5B4-21B9-492A-9812-1F147FA5252E}"/>
              </a:ext>
            </a:extLst>
          </p:cNvPr>
          <p:cNvSpPr>
            <a:spLocks noGrp="1"/>
          </p:cNvSpPr>
          <p:nvPr>
            <p:ph type="pic" sz="quarter" idx="13" hasCustomPrompt="1"/>
          </p:nvPr>
        </p:nvSpPr>
        <p:spPr>
          <a:xfrm>
            <a:off x="0" y="-1"/>
            <a:ext cx="6324600" cy="6507251"/>
          </a:xfrm>
        </p:spPr>
        <p:txBody>
          <a:bodyPr bIns="1188720" anchor="ctr" anchorCtr="0">
            <a:normAutofit/>
          </a:bodyPr>
          <a:lstStyle>
            <a:lvl1pPr marL="0" indent="0" algn="ctr">
              <a:buNone/>
              <a:defRPr sz="1800">
                <a:solidFill>
                  <a:schemeClr val="tx2"/>
                </a:solidFill>
              </a:defRPr>
            </a:lvl1pPr>
          </a:lstStyle>
          <a:p>
            <a:r>
              <a:rPr lang="en-US"/>
              <a:t>Insert picture here</a:t>
            </a:r>
          </a:p>
        </p:txBody>
      </p:sp>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EB14E42-A6EE-4C8F-81AC-D0C1FE3B5B02}"/>
              </a:ext>
            </a:extLst>
          </p:cNvPr>
          <p:cNvSpPr>
            <a:spLocks noGrp="1"/>
          </p:cNvSpPr>
          <p:nvPr>
            <p:ph type="title"/>
          </p:nvPr>
        </p:nvSpPr>
        <p:spPr>
          <a:xfrm>
            <a:off x="7231498" y="1714768"/>
            <a:ext cx="4338155" cy="1320361"/>
          </a:xfrm>
          <a:noFill/>
        </p:spPr>
        <p:txBody>
          <a:bodyPr lIns="0" rIns="0" bIns="274320" anchor="b" anchorCtr="0">
            <a:spAutoFit/>
          </a:bodyPr>
          <a:lstStyle>
            <a:lvl1pPr>
              <a:defRPr lang="en-US" sz="3600" b="1" dirty="0">
                <a:solidFill>
                  <a:schemeClr val="tx1"/>
                </a:solidFill>
              </a:defRPr>
            </a:lvl1pPr>
          </a:lstStyle>
          <a:p>
            <a:pPr marL="0" lvl="0">
              <a:spcAft>
                <a:spcPts val="3600"/>
              </a:spcAft>
            </a:pPr>
            <a:r>
              <a:rPr lang="en-US"/>
              <a:t>Click to edit Master title style</a:t>
            </a:r>
          </a:p>
        </p:txBody>
      </p:sp>
      <p:sp>
        <p:nvSpPr>
          <p:cNvPr id="13" name="Text Placeholder 8">
            <a:extLst>
              <a:ext uri="{FF2B5EF4-FFF2-40B4-BE49-F238E27FC236}">
                <a16:creationId xmlns:a16="http://schemas.microsoft.com/office/drawing/2014/main" id="{E1D82140-540E-4E34-8452-D8B98F254214}"/>
              </a:ext>
            </a:extLst>
          </p:cNvPr>
          <p:cNvSpPr>
            <a:spLocks noGrp="1"/>
          </p:cNvSpPr>
          <p:nvPr>
            <p:ph type="body" sz="quarter" idx="12"/>
          </p:nvPr>
        </p:nvSpPr>
        <p:spPr>
          <a:xfrm>
            <a:off x="7239001" y="3062279"/>
            <a:ext cx="4330653" cy="2461800"/>
          </a:xfrm>
        </p:spPr>
        <p:txBody>
          <a:bodyPr lIns="0" rIns="0">
            <a:noAutofit/>
          </a:bodyPr>
          <a:lstStyle>
            <a:lvl1pPr marL="0" indent="0">
              <a:lnSpc>
                <a:spcPct val="114000"/>
              </a:lnSpc>
              <a:spcAft>
                <a:spcPts val="600"/>
              </a:spcAft>
              <a:buNone/>
              <a:defRPr sz="1800"/>
            </a:lvl1pPr>
            <a:lvl2pPr marL="365760" indent="-182880">
              <a:lnSpc>
                <a:spcPct val="114000"/>
              </a:lnSpc>
              <a:spcAft>
                <a:spcPts val="600"/>
              </a:spcAft>
              <a:buFont typeface="Arial" panose="020B0604020202020204" pitchFamily="34" charset="0"/>
              <a:buChar char="•"/>
              <a:defRPr sz="1600"/>
            </a:lvl2pPr>
            <a:lvl3pPr marL="640080" indent="-137160">
              <a:lnSpc>
                <a:spcPct val="114000"/>
              </a:lnSpc>
              <a:spcAft>
                <a:spcPts val="600"/>
              </a:spcAft>
              <a:defRPr sz="1400"/>
            </a:lvl3pPr>
            <a:lvl4pPr marL="1005840" indent="-182880">
              <a:lnSpc>
                <a:spcPct val="114000"/>
              </a:lnSpc>
              <a:spcAft>
                <a:spcPts val="600"/>
              </a:spcAft>
              <a:defRPr sz="1200"/>
            </a:lvl4pPr>
            <a:lvl5pPr marL="1234440" indent="-137160">
              <a:lnSpc>
                <a:spcPct val="114000"/>
              </a:lnSpc>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Text Placeholder 4">
            <a:extLst>
              <a:ext uri="{FF2B5EF4-FFF2-40B4-BE49-F238E27FC236}">
                <a16:creationId xmlns:a16="http://schemas.microsoft.com/office/drawing/2014/main" id="{64975CEF-8CAE-D943-9B27-D1027E9FB00A}"/>
              </a:ext>
            </a:extLst>
          </p:cNvPr>
          <p:cNvSpPr>
            <a:spLocks noGrp="1"/>
          </p:cNvSpPr>
          <p:nvPr>
            <p:ph type="body" sz="quarter" idx="10"/>
          </p:nvPr>
        </p:nvSpPr>
        <p:spPr>
          <a:xfrm>
            <a:off x="7231497" y="1216497"/>
            <a:ext cx="4338155" cy="498271"/>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4" name="Date Placeholder 3">
            <a:extLst>
              <a:ext uri="{FF2B5EF4-FFF2-40B4-BE49-F238E27FC236}">
                <a16:creationId xmlns:a16="http://schemas.microsoft.com/office/drawing/2014/main" id="{F5ECE4C1-4ABF-F544-9C29-BC23397CDE3A}"/>
              </a:ext>
            </a:extLst>
          </p:cNvPr>
          <p:cNvSpPr>
            <a:spLocks noGrp="1"/>
          </p:cNvSpPr>
          <p:nvPr>
            <p:ph type="dt" sz="half" idx="14"/>
          </p:nvPr>
        </p:nvSpPr>
        <p:spPr/>
        <p:txBody>
          <a:bodyPr/>
          <a:lstStyle/>
          <a:p>
            <a:pPr algn="r"/>
            <a:endParaRPr lang="en-US"/>
          </a:p>
        </p:txBody>
      </p:sp>
      <p:sp>
        <p:nvSpPr>
          <p:cNvPr id="5" name="Footer Placeholder 4">
            <a:extLst>
              <a:ext uri="{FF2B5EF4-FFF2-40B4-BE49-F238E27FC236}">
                <a16:creationId xmlns:a16="http://schemas.microsoft.com/office/drawing/2014/main" id="{85D07D12-1C17-5E45-BFE8-B029A7760A31}"/>
              </a:ext>
            </a:extLst>
          </p:cNvPr>
          <p:cNvSpPr>
            <a:spLocks noGrp="1"/>
          </p:cNvSpPr>
          <p:nvPr>
            <p:ph type="ftr" sz="quarter" idx="15"/>
          </p:nvPr>
        </p:nvSpPr>
        <p:spPr/>
        <p:txBody>
          <a:bodyPr/>
          <a:lstStyle/>
          <a:p>
            <a:r>
              <a:rPr lang="en-US"/>
              <a:t>Copyright 2022, Paychex, Inc. </a:t>
            </a:r>
            <a:endParaRPr/>
          </a:p>
        </p:txBody>
      </p:sp>
      <p:sp>
        <p:nvSpPr>
          <p:cNvPr id="9" name="Slide Number Placeholder 8">
            <a:extLst>
              <a:ext uri="{FF2B5EF4-FFF2-40B4-BE49-F238E27FC236}">
                <a16:creationId xmlns:a16="http://schemas.microsoft.com/office/drawing/2014/main" id="{EAA3F3E6-0539-9C4A-90F1-D2E2C3CF45B3}"/>
              </a:ext>
            </a:extLst>
          </p:cNvPr>
          <p:cNvSpPr>
            <a:spLocks noGrp="1"/>
          </p:cNvSpPr>
          <p:nvPr>
            <p:ph type="sldNum" sz="quarter" idx="16"/>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576213210"/>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riple Column w/Images">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369737-8B27-4A83-9AE0-3113D1B2B58B}"/>
              </a:ext>
            </a:extLst>
          </p:cNvPr>
          <p:cNvSpPr/>
          <p:nvPr userDrawn="1"/>
        </p:nvSpPr>
        <p:spPr>
          <a:xfrm>
            <a:off x="4038600" y="-7939"/>
            <a:ext cx="4114802" cy="6531184"/>
          </a:xfrm>
          <a:prstGeom prst="rect">
            <a:avLst/>
          </a:prstGeom>
          <a:solidFill>
            <a:srgbClr val="ED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2">
            <a:extLst>
              <a:ext uri="{FF2B5EF4-FFF2-40B4-BE49-F238E27FC236}">
                <a16:creationId xmlns:a16="http://schemas.microsoft.com/office/drawing/2014/main" id="{9C2C56FC-A6F5-4B24-BE03-893A044B54B6}"/>
              </a:ext>
            </a:extLst>
          </p:cNvPr>
          <p:cNvSpPr>
            <a:spLocks noGrp="1"/>
          </p:cNvSpPr>
          <p:nvPr>
            <p:ph type="body" idx="1"/>
          </p:nvPr>
        </p:nvSpPr>
        <p:spPr>
          <a:xfrm>
            <a:off x="4038600" y="2190402"/>
            <a:ext cx="4049486" cy="4316847"/>
          </a:xfrm>
          <a:noFill/>
          <a:ln>
            <a:noFill/>
          </a:ln>
        </p:spPr>
        <p:txBody>
          <a:bodyPr lIns="365760" tIns="0" rIns="365760" bIns="365760" anchor="t" anchorCtr="0">
            <a:noAutofit/>
          </a:bodyPr>
          <a:lstStyle>
            <a:lvl1pPr marL="0" indent="0" algn="l" defTabSz="914400" rtl="0" eaLnBrk="1" latinLnBrk="0" hangingPunct="1">
              <a:lnSpc>
                <a:spcPct val="114000"/>
              </a:lnSpc>
              <a:spcBef>
                <a:spcPts val="900"/>
              </a:spcBef>
              <a:buFont typeface="Arial" panose="020B0604020202020204" pitchFamily="34" charset="0"/>
              <a:buNone/>
              <a:defRPr lang="en-US" sz="1800" kern="1200" dirty="0">
                <a:solidFill>
                  <a:schemeClr val="tx1"/>
                </a:solidFill>
                <a:latin typeface="+mn-lt"/>
                <a:ea typeface="+mn-ea"/>
                <a:cs typeface="+mn-cs"/>
              </a:defRPr>
            </a:lvl1pPr>
          </a:lstStyle>
          <a:p>
            <a:pPr marL="228600" lvl="0" indent="-228600" algn="ctr">
              <a:lnSpc>
                <a:spcPct val="100000"/>
              </a:lnSpc>
            </a:pPr>
            <a:r>
              <a:rPr lang="en-US"/>
              <a:t>Edit Master text styles</a:t>
            </a:r>
          </a:p>
        </p:txBody>
      </p:sp>
      <p:sp>
        <p:nvSpPr>
          <p:cNvPr id="5" name="Picture Placeholder 4">
            <a:extLst>
              <a:ext uri="{FF2B5EF4-FFF2-40B4-BE49-F238E27FC236}">
                <a16:creationId xmlns:a16="http://schemas.microsoft.com/office/drawing/2014/main" id="{47A64C1A-58A6-4A5E-9C69-D1B2F1BB348D}"/>
              </a:ext>
            </a:extLst>
          </p:cNvPr>
          <p:cNvSpPr>
            <a:spLocks noGrp="1"/>
          </p:cNvSpPr>
          <p:nvPr>
            <p:ph type="pic" sz="quarter" idx="10" hasCustomPrompt="1"/>
          </p:nvPr>
        </p:nvSpPr>
        <p:spPr>
          <a:xfrm>
            <a:off x="8142514" y="-7939"/>
            <a:ext cx="4049486" cy="6528816"/>
          </a:xfrm>
        </p:spPr>
        <p:txBody>
          <a:bodyPr vert="horz" lIns="91440" tIns="45720" rIns="91440" bIns="1188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noProof="0" dirty="0">
                <a:solidFill>
                  <a:schemeClr val="tx2"/>
                </a:solidFill>
                <a:latin typeface="+mn-lt"/>
                <a:ea typeface="+mn-ea"/>
                <a:cs typeface="+mn-cs"/>
              </a:defRPr>
            </a:lvl1pPr>
          </a:lstStyle>
          <a:p>
            <a:pPr marL="0" lvl="0" indent="0" algn="ctr">
              <a:buNone/>
            </a:pPr>
            <a:r>
              <a:rPr kumimoji="0" lang="en-US" sz="2800" b="0" i="0" u="none" strike="noStrike" kern="1200" cap="none" spc="0" normalizeH="0" baseline="0" noProof="0">
                <a:ln>
                  <a:noFill/>
                </a:ln>
                <a:solidFill>
                  <a:srgbClr val="000000"/>
                </a:solidFill>
                <a:effectLst/>
                <a:uLnTx/>
                <a:uFillTx/>
                <a:latin typeface="+mn-lt"/>
                <a:ea typeface="+mn-ea"/>
                <a:cs typeface="+mn-cs"/>
              </a:rPr>
              <a:t>Insert picture here</a:t>
            </a:r>
          </a:p>
          <a:p>
            <a:pPr marL="0" lvl="0" indent="0" algn="ctr">
              <a:buNone/>
            </a:pPr>
            <a:endParaRPr lang="en-US"/>
          </a:p>
        </p:txBody>
      </p:sp>
      <p:sp>
        <p:nvSpPr>
          <p:cNvPr id="3" name="Title 2">
            <a:extLst>
              <a:ext uri="{FF2B5EF4-FFF2-40B4-BE49-F238E27FC236}">
                <a16:creationId xmlns:a16="http://schemas.microsoft.com/office/drawing/2014/main" id="{A98D2D52-3F5E-4133-BAAB-382FF1CFD8C0}"/>
              </a:ext>
            </a:extLst>
          </p:cNvPr>
          <p:cNvSpPr>
            <a:spLocks noGrp="1"/>
          </p:cNvSpPr>
          <p:nvPr>
            <p:ph type="title"/>
          </p:nvPr>
        </p:nvSpPr>
        <p:spPr>
          <a:xfrm>
            <a:off x="4038600" y="537640"/>
            <a:ext cx="4049486" cy="1652760"/>
          </a:xfrm>
          <a:noFill/>
        </p:spPr>
        <p:txBody>
          <a:bodyPr lIns="365760" rIns="365760" bIns="274320" anchor="ctr" anchorCtr="0">
            <a:spAutoFit/>
          </a:bodyPr>
          <a:lstStyle>
            <a:lvl1pPr>
              <a:defRPr lang="en-US" sz="3200" b="1">
                <a:solidFill>
                  <a:schemeClr val="tx1"/>
                </a:solidFill>
              </a:defRPr>
            </a:lvl1pPr>
          </a:lstStyle>
          <a:p>
            <a:pPr marL="0" lvl="0">
              <a:spcAft>
                <a:spcPts val="3600"/>
              </a:spcAft>
            </a:pPr>
            <a:r>
              <a:rPr lang="en-US"/>
              <a:t>Click to edit Master title style</a:t>
            </a:r>
          </a:p>
        </p:txBody>
      </p:sp>
      <p:sp>
        <p:nvSpPr>
          <p:cNvPr id="13" name="Picture Placeholder 4">
            <a:extLst>
              <a:ext uri="{FF2B5EF4-FFF2-40B4-BE49-F238E27FC236}">
                <a16:creationId xmlns:a16="http://schemas.microsoft.com/office/drawing/2014/main" id="{DD16A13E-8293-4802-A75C-8AAE4EFBC425}"/>
              </a:ext>
            </a:extLst>
          </p:cNvPr>
          <p:cNvSpPr>
            <a:spLocks noGrp="1"/>
          </p:cNvSpPr>
          <p:nvPr>
            <p:ph type="pic" sz="quarter" idx="11" hasCustomPrompt="1"/>
          </p:nvPr>
        </p:nvSpPr>
        <p:spPr>
          <a:xfrm>
            <a:off x="-25400" y="-7939"/>
            <a:ext cx="4064000" cy="6528816"/>
          </a:xfrm>
        </p:spPr>
        <p:txBody>
          <a:bodyPr vert="horz" lIns="91440" tIns="45720" rIns="91440" bIns="1188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noProof="0" dirty="0">
                <a:solidFill>
                  <a:schemeClr val="tx2"/>
                </a:solidFill>
                <a:latin typeface="+mn-lt"/>
                <a:ea typeface="+mn-ea"/>
                <a:cs typeface="+mn-cs"/>
              </a:defRPr>
            </a:lvl1pPr>
          </a:lstStyle>
          <a:p>
            <a:pPr marL="0" lvl="0" indent="0" algn="ctr">
              <a:buNone/>
            </a:pPr>
            <a:r>
              <a:rPr kumimoji="0" lang="en-US" sz="2800" b="0" i="0" u="none" strike="noStrike" kern="1200" cap="none" spc="0" normalizeH="0" baseline="0" noProof="0">
                <a:ln>
                  <a:noFill/>
                </a:ln>
                <a:solidFill>
                  <a:srgbClr val="000000"/>
                </a:solidFill>
                <a:effectLst/>
                <a:uLnTx/>
                <a:uFillTx/>
                <a:latin typeface="+mn-lt"/>
                <a:ea typeface="+mn-ea"/>
                <a:cs typeface="+mn-cs"/>
              </a:rPr>
              <a:t>Insert picture here</a:t>
            </a:r>
          </a:p>
          <a:p>
            <a:pPr marL="0" lvl="0" indent="0" algn="ctr">
              <a:buNone/>
            </a:pPr>
            <a:endParaRPr lang="en-US"/>
          </a:p>
        </p:txBody>
      </p:sp>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9" name="Date Placeholder 8">
            <a:extLst>
              <a:ext uri="{FF2B5EF4-FFF2-40B4-BE49-F238E27FC236}">
                <a16:creationId xmlns:a16="http://schemas.microsoft.com/office/drawing/2014/main" id="{47D42966-CFD3-AD4C-9BA7-405717E61844}"/>
              </a:ext>
            </a:extLst>
          </p:cNvPr>
          <p:cNvSpPr>
            <a:spLocks noGrp="1"/>
          </p:cNvSpPr>
          <p:nvPr>
            <p:ph type="dt" sz="half" idx="12"/>
          </p:nvPr>
        </p:nvSpPr>
        <p:spPr/>
        <p:txBody>
          <a:bodyPr/>
          <a:lstStyle/>
          <a:p>
            <a:pPr algn="r"/>
            <a:endParaRPr lang="en-US"/>
          </a:p>
        </p:txBody>
      </p:sp>
      <p:sp>
        <p:nvSpPr>
          <p:cNvPr id="11" name="Footer Placeholder 10">
            <a:extLst>
              <a:ext uri="{FF2B5EF4-FFF2-40B4-BE49-F238E27FC236}">
                <a16:creationId xmlns:a16="http://schemas.microsoft.com/office/drawing/2014/main" id="{EB39AD84-E924-794C-A9BD-1281CE8080ED}"/>
              </a:ext>
            </a:extLst>
          </p:cNvPr>
          <p:cNvSpPr>
            <a:spLocks noGrp="1"/>
          </p:cNvSpPr>
          <p:nvPr>
            <p:ph type="ftr" sz="quarter" idx="13"/>
          </p:nvPr>
        </p:nvSpPr>
        <p:spPr/>
        <p:txBody>
          <a:bodyPr/>
          <a:lstStyle/>
          <a:p>
            <a:r>
              <a:rPr lang="en-US"/>
              <a:t>Copyright 2022, Paychex, Inc. </a:t>
            </a:r>
            <a:endParaRPr/>
          </a:p>
        </p:txBody>
      </p:sp>
      <p:sp>
        <p:nvSpPr>
          <p:cNvPr id="14" name="Slide Number Placeholder 13">
            <a:extLst>
              <a:ext uri="{FF2B5EF4-FFF2-40B4-BE49-F238E27FC236}">
                <a16:creationId xmlns:a16="http://schemas.microsoft.com/office/drawing/2014/main" id="{77AA490C-2CC8-AB42-8292-24E7B8F7C7FD}"/>
              </a:ext>
            </a:extLst>
          </p:cNvPr>
          <p:cNvSpPr>
            <a:spLocks noGrp="1"/>
          </p:cNvSpPr>
          <p:nvPr>
            <p:ph type="sldNum" sz="quarter" idx="14"/>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2923199905"/>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riple Column w/Titl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98369737-8B27-4A83-9AE0-3113D1B2B58B}"/>
              </a:ext>
            </a:extLst>
          </p:cNvPr>
          <p:cNvSpPr/>
          <p:nvPr userDrawn="1"/>
        </p:nvSpPr>
        <p:spPr>
          <a:xfrm>
            <a:off x="4038600" y="-15771"/>
            <a:ext cx="4114800" cy="6531986"/>
          </a:xfrm>
          <a:prstGeom prst="rect">
            <a:avLst/>
          </a:prstGeom>
          <a:solidFill>
            <a:srgbClr val="EDF0F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20" name="Text Placeholder 2">
            <a:extLst>
              <a:ext uri="{FF2B5EF4-FFF2-40B4-BE49-F238E27FC236}">
                <a16:creationId xmlns:a16="http://schemas.microsoft.com/office/drawing/2014/main" id="{9C2C56FC-A6F5-4B24-BE03-893A044B54B6}"/>
              </a:ext>
            </a:extLst>
          </p:cNvPr>
          <p:cNvSpPr>
            <a:spLocks noGrp="1"/>
          </p:cNvSpPr>
          <p:nvPr>
            <p:ph type="body" idx="1"/>
          </p:nvPr>
        </p:nvSpPr>
        <p:spPr>
          <a:xfrm>
            <a:off x="4038600" y="-7938"/>
            <a:ext cx="4060372" cy="6515187"/>
          </a:xfrm>
          <a:noFill/>
          <a:ln>
            <a:noFill/>
          </a:ln>
        </p:spPr>
        <p:txBody>
          <a:bodyPr lIns="365760" tIns="365760" rIns="365760" bIns="365760" anchor="ctr" anchorCtr="0">
            <a:noAutofit/>
          </a:bodyPr>
          <a:lstStyle>
            <a:lvl1pPr marL="0" indent="0" algn="l" defTabSz="914400" rtl="0" eaLnBrk="1" latinLnBrk="0" hangingPunct="1">
              <a:lnSpc>
                <a:spcPct val="114000"/>
              </a:lnSpc>
              <a:spcBef>
                <a:spcPts val="900"/>
              </a:spcBef>
              <a:buFont typeface="Arial" panose="020B0604020202020204" pitchFamily="34" charset="0"/>
              <a:buNone/>
              <a:defRPr lang="en-US" sz="1800" kern="1200" dirty="0">
                <a:solidFill>
                  <a:schemeClr val="tx1"/>
                </a:solidFill>
                <a:latin typeface="+mn-lt"/>
                <a:ea typeface="+mn-ea"/>
                <a:cs typeface="+mn-cs"/>
              </a:defRPr>
            </a:lvl1pPr>
          </a:lstStyle>
          <a:p>
            <a:pPr marL="228600" lvl="0" indent="-228600" algn="ctr">
              <a:lnSpc>
                <a:spcPct val="100000"/>
              </a:lnSpc>
            </a:pPr>
            <a:r>
              <a:rPr lang="en-US"/>
              <a:t>Edit Master text styles</a:t>
            </a:r>
          </a:p>
        </p:txBody>
      </p:sp>
      <p:sp>
        <p:nvSpPr>
          <p:cNvPr id="5" name="Picture Placeholder 4">
            <a:extLst>
              <a:ext uri="{FF2B5EF4-FFF2-40B4-BE49-F238E27FC236}">
                <a16:creationId xmlns:a16="http://schemas.microsoft.com/office/drawing/2014/main" id="{47A64C1A-58A6-4A5E-9C69-D1B2F1BB348D}"/>
              </a:ext>
            </a:extLst>
          </p:cNvPr>
          <p:cNvSpPr>
            <a:spLocks noGrp="1"/>
          </p:cNvSpPr>
          <p:nvPr>
            <p:ph type="pic" sz="quarter" idx="10" hasCustomPrompt="1"/>
          </p:nvPr>
        </p:nvSpPr>
        <p:spPr>
          <a:xfrm>
            <a:off x="8098972" y="-8858"/>
            <a:ext cx="4093028" cy="6528816"/>
          </a:xfrm>
        </p:spPr>
        <p:txBody>
          <a:bodyPr vert="horz" lIns="91440" tIns="45720" rIns="91440" bIns="1188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lang="en-US" sz="1800" kern="1200" noProof="0" dirty="0">
                <a:solidFill>
                  <a:schemeClr val="tx2"/>
                </a:solidFill>
                <a:latin typeface="+mn-lt"/>
                <a:ea typeface="+mn-ea"/>
                <a:cs typeface="+mn-cs"/>
              </a:defRPr>
            </a:lvl1pPr>
          </a:lstStyle>
          <a:p>
            <a:pPr marL="0" lvl="0" indent="0" algn="ctr">
              <a:buNone/>
            </a:pPr>
            <a:r>
              <a:rPr kumimoji="0" lang="en-US" sz="2800" b="0" i="0" u="none" strike="noStrike" kern="1200" cap="none" spc="0" normalizeH="0" baseline="0" noProof="0">
                <a:ln>
                  <a:noFill/>
                </a:ln>
                <a:solidFill>
                  <a:srgbClr val="000000"/>
                </a:solidFill>
                <a:effectLst/>
                <a:uLnTx/>
                <a:uFillTx/>
                <a:latin typeface="+mn-lt"/>
                <a:ea typeface="+mn-ea"/>
                <a:cs typeface="+mn-cs"/>
              </a:rPr>
              <a:t>Insert picture here</a:t>
            </a:r>
          </a:p>
          <a:p>
            <a:pPr marL="0" lvl="0" indent="0" algn="ctr">
              <a:buNone/>
            </a:pPr>
            <a:endParaRPr lang="en-US"/>
          </a:p>
        </p:txBody>
      </p:sp>
      <p:sp>
        <p:nvSpPr>
          <p:cNvPr id="3" name="Title 2">
            <a:extLst>
              <a:ext uri="{FF2B5EF4-FFF2-40B4-BE49-F238E27FC236}">
                <a16:creationId xmlns:a16="http://schemas.microsoft.com/office/drawing/2014/main" id="{A98D2D52-3F5E-4133-BAAB-382FF1CFD8C0}"/>
              </a:ext>
            </a:extLst>
          </p:cNvPr>
          <p:cNvSpPr>
            <a:spLocks noGrp="1"/>
          </p:cNvSpPr>
          <p:nvPr>
            <p:ph type="title"/>
          </p:nvPr>
        </p:nvSpPr>
        <p:spPr>
          <a:xfrm>
            <a:off x="381000" y="2403387"/>
            <a:ext cx="3291114" cy="1652760"/>
          </a:xfrm>
          <a:noFill/>
        </p:spPr>
        <p:txBody>
          <a:bodyPr lIns="365760" rIns="365760" bIns="274320" anchor="ctr" anchorCtr="0">
            <a:spAutoFit/>
          </a:bodyPr>
          <a:lstStyle>
            <a:lvl1pPr>
              <a:defRPr lang="en-US" sz="3200" b="1">
                <a:solidFill>
                  <a:schemeClr val="tx1"/>
                </a:solidFill>
              </a:defRPr>
            </a:lvl1pPr>
          </a:lstStyle>
          <a:p>
            <a:pPr marL="0" lvl="0">
              <a:spcAft>
                <a:spcPts val="3600"/>
              </a:spcAft>
            </a:pPr>
            <a:r>
              <a:rPr lang="en-US"/>
              <a:t>Click to edit Master title style</a:t>
            </a:r>
          </a:p>
        </p:txBody>
      </p:sp>
      <p:sp>
        <p:nvSpPr>
          <p:cNvPr id="9" name="Date Placeholder 8">
            <a:extLst>
              <a:ext uri="{FF2B5EF4-FFF2-40B4-BE49-F238E27FC236}">
                <a16:creationId xmlns:a16="http://schemas.microsoft.com/office/drawing/2014/main" id="{62CAF383-CFA0-1D49-8C93-029454ABECA4}"/>
              </a:ext>
            </a:extLst>
          </p:cNvPr>
          <p:cNvSpPr>
            <a:spLocks noGrp="1"/>
          </p:cNvSpPr>
          <p:nvPr>
            <p:ph type="dt" sz="half" idx="11"/>
          </p:nvPr>
        </p:nvSpPr>
        <p:spPr/>
        <p:txBody>
          <a:bodyPr/>
          <a:lstStyle/>
          <a:p>
            <a:pPr algn="r"/>
            <a:endParaRPr lang="en-US"/>
          </a:p>
        </p:txBody>
      </p:sp>
      <p:sp>
        <p:nvSpPr>
          <p:cNvPr id="11" name="Footer Placeholder 10">
            <a:extLst>
              <a:ext uri="{FF2B5EF4-FFF2-40B4-BE49-F238E27FC236}">
                <a16:creationId xmlns:a16="http://schemas.microsoft.com/office/drawing/2014/main" id="{6226718E-D315-3B4B-8C63-850A62C7879D}"/>
              </a:ext>
            </a:extLst>
          </p:cNvPr>
          <p:cNvSpPr>
            <a:spLocks noGrp="1"/>
          </p:cNvSpPr>
          <p:nvPr>
            <p:ph type="ftr" sz="quarter" idx="12"/>
          </p:nvPr>
        </p:nvSpPr>
        <p:spPr/>
        <p:txBody>
          <a:bodyPr/>
          <a:lstStyle/>
          <a:p>
            <a:r>
              <a:rPr lang="en-US"/>
              <a:t>Copyright 2022, Paychex, Inc. </a:t>
            </a:r>
            <a:endParaRPr/>
          </a:p>
        </p:txBody>
      </p:sp>
      <p:sp>
        <p:nvSpPr>
          <p:cNvPr id="13" name="Slide Number Placeholder 12">
            <a:extLst>
              <a:ext uri="{FF2B5EF4-FFF2-40B4-BE49-F238E27FC236}">
                <a16:creationId xmlns:a16="http://schemas.microsoft.com/office/drawing/2014/main" id="{76CC5E58-3A35-9941-9160-E7899D21C815}"/>
              </a:ext>
            </a:extLst>
          </p:cNvPr>
          <p:cNvSpPr>
            <a:spLocks noGrp="1"/>
          </p:cNvSpPr>
          <p:nvPr>
            <p:ph type="sldNum" sz="quarter" idx="13"/>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129544014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20EF1ECB-59BB-42B2-B35E-999906C186EF}"/>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2" name="Date Placeholder 1">
            <a:extLst>
              <a:ext uri="{FF2B5EF4-FFF2-40B4-BE49-F238E27FC236}">
                <a16:creationId xmlns:a16="http://schemas.microsoft.com/office/drawing/2014/main" id="{CE12EE28-21A9-404A-BB87-8F3342C10333}"/>
              </a:ext>
            </a:extLst>
          </p:cNvPr>
          <p:cNvSpPr>
            <a:spLocks noGrp="1"/>
          </p:cNvSpPr>
          <p:nvPr>
            <p:ph type="dt" sz="half" idx="10"/>
          </p:nvPr>
        </p:nvSpPr>
        <p:spPr/>
        <p:txBody>
          <a:bodyPr/>
          <a:lstStyle/>
          <a:p>
            <a:pPr algn="r"/>
            <a:endParaRPr lang="en-US"/>
          </a:p>
        </p:txBody>
      </p:sp>
      <p:sp>
        <p:nvSpPr>
          <p:cNvPr id="7" name="Footer Placeholder 6">
            <a:extLst>
              <a:ext uri="{FF2B5EF4-FFF2-40B4-BE49-F238E27FC236}">
                <a16:creationId xmlns:a16="http://schemas.microsoft.com/office/drawing/2014/main" id="{6C6A06F3-5835-2144-B7E9-EE687AB8DEB4}"/>
              </a:ext>
            </a:extLst>
          </p:cNvPr>
          <p:cNvSpPr>
            <a:spLocks noGrp="1"/>
          </p:cNvSpPr>
          <p:nvPr>
            <p:ph type="ftr" sz="quarter" idx="11"/>
          </p:nvPr>
        </p:nvSpPr>
        <p:spPr/>
        <p:txBody>
          <a:bodyPr/>
          <a:lstStyle/>
          <a:p>
            <a:r>
              <a:rPr lang="en-US"/>
              <a:t>Copyright 2022, Paychex, Inc. </a:t>
            </a:r>
            <a:endParaRPr/>
          </a:p>
        </p:txBody>
      </p:sp>
      <p:sp>
        <p:nvSpPr>
          <p:cNvPr id="8" name="Slide Number Placeholder 7">
            <a:extLst>
              <a:ext uri="{FF2B5EF4-FFF2-40B4-BE49-F238E27FC236}">
                <a16:creationId xmlns:a16="http://schemas.microsoft.com/office/drawing/2014/main" id="{5017DAEE-E04D-2E4F-B2C6-FD1C3F3D4F3E}"/>
              </a:ext>
            </a:extLst>
          </p:cNvPr>
          <p:cNvSpPr>
            <a:spLocks noGrp="1"/>
          </p:cNvSpPr>
          <p:nvPr>
            <p:ph type="sldNum" sz="quarter" idx="12"/>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2293874909"/>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arter Slide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260CF2-70A8-40A8-9553-1B8A7DB7A9E4}"/>
              </a:ext>
            </a:extLst>
          </p:cNvPr>
          <p:cNvSpPr>
            <a:spLocks noGrp="1"/>
          </p:cNvSpPr>
          <p:nvPr>
            <p:ph type="title"/>
          </p:nvPr>
        </p:nvSpPr>
        <p:spPr>
          <a:xfrm>
            <a:off x="1524000" y="1573548"/>
            <a:ext cx="3429000" cy="1726627"/>
          </a:xfrm>
          <a:noFill/>
        </p:spPr>
        <p:txBody>
          <a:bodyPr lIns="0" rIns="0" bIns="182880" anchor="b" anchorCtr="0">
            <a:spAutoFit/>
          </a:bodyPr>
          <a:lstStyle>
            <a:lvl1pPr algn="l">
              <a:defRPr lang="en-US" sz="3600" b="1">
                <a:solidFill>
                  <a:schemeClr val="tx1"/>
                </a:solidFill>
              </a:defRPr>
            </a:lvl1pPr>
          </a:lstStyle>
          <a:p>
            <a:pPr marL="0" lvl="0" algn="ctr"/>
            <a:r>
              <a:rPr lang="en-US"/>
              <a:t>Click to edit Master title style</a:t>
            </a:r>
          </a:p>
        </p:txBody>
      </p:sp>
      <p:sp>
        <p:nvSpPr>
          <p:cNvPr id="9" name="Text Placeholder 8">
            <a:extLst>
              <a:ext uri="{FF2B5EF4-FFF2-40B4-BE49-F238E27FC236}">
                <a16:creationId xmlns:a16="http://schemas.microsoft.com/office/drawing/2014/main" id="{F58AB6FC-4408-4921-95E3-E6EF240F34A9}"/>
              </a:ext>
            </a:extLst>
          </p:cNvPr>
          <p:cNvSpPr>
            <a:spLocks noGrp="1"/>
          </p:cNvSpPr>
          <p:nvPr>
            <p:ph type="body" sz="quarter" idx="13" hasCustomPrompt="1"/>
          </p:nvPr>
        </p:nvSpPr>
        <p:spPr>
          <a:xfrm>
            <a:off x="1524000" y="3300175"/>
            <a:ext cx="3429000" cy="404598"/>
          </a:xfrm>
        </p:spPr>
        <p:txBody>
          <a:bodyPr wrap="square" lIns="0" rIns="0">
            <a:spAutoFit/>
          </a:bodyPr>
          <a:lstStyle>
            <a:lvl1pPr marL="0" indent="0" algn="l" defTabSz="914400" rtl="0" eaLnBrk="1" latinLnBrk="0" hangingPunct="1">
              <a:lnSpc>
                <a:spcPct val="125000"/>
              </a:lnSpc>
              <a:spcBef>
                <a:spcPts val="1000"/>
              </a:spcBef>
              <a:buFont typeface="Arial" panose="020B0604020202020204" pitchFamily="34" charset="0"/>
              <a:buNone/>
              <a:defRPr lang="en-US" sz="1800" kern="1200" dirty="0">
                <a:solidFill>
                  <a:schemeClr val="tx1"/>
                </a:solidFill>
                <a:latin typeface="+mn-lt"/>
                <a:ea typeface="+mn-ea"/>
                <a:cs typeface="+mn-cs"/>
              </a:defRPr>
            </a:lvl1pPr>
          </a:lstStyle>
          <a:p>
            <a:pPr marL="0" lvl="0" algn="ctr">
              <a:lnSpc>
                <a:spcPct val="125000"/>
              </a:lnSpc>
            </a:pPr>
            <a:r>
              <a:rPr lang="en-US"/>
              <a:t>Edit Master text styles</a:t>
            </a:r>
          </a:p>
        </p:txBody>
      </p:sp>
      <p:cxnSp>
        <p:nvCxnSpPr>
          <p:cNvPr id="7" name="Straight Connector 6">
            <a:extLst>
              <a:ext uri="{FF2B5EF4-FFF2-40B4-BE49-F238E27FC236}">
                <a16:creationId xmlns:a16="http://schemas.microsoft.com/office/drawing/2014/main" id="{2E038A4C-DB4E-A443-AF9F-6AE88EF2C9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8" name="Text Placeholder 4">
            <a:extLst>
              <a:ext uri="{FF2B5EF4-FFF2-40B4-BE49-F238E27FC236}">
                <a16:creationId xmlns:a16="http://schemas.microsoft.com/office/drawing/2014/main" id="{45AD6E4A-C95E-4345-930C-BDB8C12E974E}"/>
              </a:ext>
            </a:extLst>
          </p:cNvPr>
          <p:cNvSpPr>
            <a:spLocks noGrp="1"/>
          </p:cNvSpPr>
          <p:nvPr>
            <p:ph type="body" sz="quarter" idx="15"/>
          </p:nvPr>
        </p:nvSpPr>
        <p:spPr>
          <a:xfrm>
            <a:off x="1524000" y="1047450"/>
            <a:ext cx="3429000" cy="498271"/>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6" name="Date Placeholder 5">
            <a:extLst>
              <a:ext uri="{FF2B5EF4-FFF2-40B4-BE49-F238E27FC236}">
                <a16:creationId xmlns:a16="http://schemas.microsoft.com/office/drawing/2014/main" id="{63F2ECD4-0261-B14D-8135-4EA06DC6A606}"/>
              </a:ext>
            </a:extLst>
          </p:cNvPr>
          <p:cNvSpPr>
            <a:spLocks noGrp="1"/>
          </p:cNvSpPr>
          <p:nvPr>
            <p:ph type="dt" sz="half" idx="16"/>
          </p:nvPr>
        </p:nvSpPr>
        <p:spPr/>
        <p:txBody>
          <a:bodyPr/>
          <a:lstStyle/>
          <a:p>
            <a:pPr algn="r"/>
            <a:endParaRPr lang="en-US"/>
          </a:p>
        </p:txBody>
      </p:sp>
      <p:sp>
        <p:nvSpPr>
          <p:cNvPr id="10" name="Footer Placeholder 9">
            <a:extLst>
              <a:ext uri="{FF2B5EF4-FFF2-40B4-BE49-F238E27FC236}">
                <a16:creationId xmlns:a16="http://schemas.microsoft.com/office/drawing/2014/main" id="{36AFFA89-A7F0-7E4A-B9C6-83542F9FCF30}"/>
              </a:ext>
            </a:extLst>
          </p:cNvPr>
          <p:cNvSpPr>
            <a:spLocks noGrp="1"/>
          </p:cNvSpPr>
          <p:nvPr>
            <p:ph type="ftr" sz="quarter" idx="17"/>
          </p:nvPr>
        </p:nvSpPr>
        <p:spPr/>
        <p:txBody>
          <a:bodyPr/>
          <a:lstStyle/>
          <a:p>
            <a:r>
              <a:rPr lang="en-US"/>
              <a:t>Copyright 2022, Paychex, Inc. </a:t>
            </a:r>
            <a:endParaRPr/>
          </a:p>
        </p:txBody>
      </p:sp>
      <p:sp>
        <p:nvSpPr>
          <p:cNvPr id="11" name="Slide Number Placeholder 10">
            <a:extLst>
              <a:ext uri="{FF2B5EF4-FFF2-40B4-BE49-F238E27FC236}">
                <a16:creationId xmlns:a16="http://schemas.microsoft.com/office/drawing/2014/main" id="{366D1D3E-B10F-0C4F-9338-B7C6376D9081}"/>
              </a:ext>
            </a:extLst>
          </p:cNvPr>
          <p:cNvSpPr>
            <a:spLocks noGrp="1"/>
          </p:cNvSpPr>
          <p:nvPr>
            <p:ph type="sldNum" sz="quarter" idx="18"/>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2832058734"/>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rocess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a:solidFill>
              <a:srgbClr val="F4F6F8"/>
            </a:solidFill>
          </a:ln>
        </p:spPr>
      </p:cxnSp>
      <p:sp>
        <p:nvSpPr>
          <p:cNvPr id="3" name="Title 2">
            <a:extLst>
              <a:ext uri="{FF2B5EF4-FFF2-40B4-BE49-F238E27FC236}">
                <a16:creationId xmlns:a16="http://schemas.microsoft.com/office/drawing/2014/main" id="{CEB14E42-A6EE-4C8F-81AC-D0C1FE3B5B02}"/>
              </a:ext>
            </a:extLst>
          </p:cNvPr>
          <p:cNvSpPr>
            <a:spLocks noGrp="1"/>
          </p:cNvSpPr>
          <p:nvPr>
            <p:ph type="title"/>
          </p:nvPr>
        </p:nvSpPr>
        <p:spPr>
          <a:xfrm>
            <a:off x="622346" y="733115"/>
            <a:ext cx="10960054" cy="821763"/>
          </a:xfrm>
          <a:noFill/>
        </p:spPr>
        <p:txBody>
          <a:bodyPr lIns="0" rIns="0" bIns="274320" anchor="b" anchorCtr="0">
            <a:spAutoFit/>
          </a:bodyPr>
          <a:lstStyle>
            <a:lvl1pPr>
              <a:defRPr lang="en-US" sz="3600" b="1" dirty="0">
                <a:solidFill>
                  <a:schemeClr val="tx1"/>
                </a:solidFill>
              </a:defRPr>
            </a:lvl1pPr>
          </a:lstStyle>
          <a:p>
            <a:pPr marL="0" lvl="0">
              <a:spcAft>
                <a:spcPts val="3600"/>
              </a:spcAft>
            </a:pPr>
            <a:r>
              <a:rPr lang="en-US"/>
              <a:t>Click to edit Master title style</a:t>
            </a:r>
          </a:p>
        </p:txBody>
      </p:sp>
      <p:sp>
        <p:nvSpPr>
          <p:cNvPr id="5" name="Text Placeholder 4">
            <a:extLst>
              <a:ext uri="{FF2B5EF4-FFF2-40B4-BE49-F238E27FC236}">
                <a16:creationId xmlns:a16="http://schemas.microsoft.com/office/drawing/2014/main" id="{EEBE5FF5-5A60-4057-A537-3F95C6BD5748}"/>
              </a:ext>
            </a:extLst>
          </p:cNvPr>
          <p:cNvSpPr>
            <a:spLocks noGrp="1"/>
          </p:cNvSpPr>
          <p:nvPr>
            <p:ph type="body" sz="quarter" idx="10"/>
          </p:nvPr>
        </p:nvSpPr>
        <p:spPr>
          <a:xfrm>
            <a:off x="609600" y="347354"/>
            <a:ext cx="10984410" cy="378834"/>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9" name="Text Placeholder 8">
            <a:extLst>
              <a:ext uri="{FF2B5EF4-FFF2-40B4-BE49-F238E27FC236}">
                <a16:creationId xmlns:a16="http://schemas.microsoft.com/office/drawing/2014/main" id="{D1DA8312-519A-4240-BB11-AD91A0F7ED4C}"/>
              </a:ext>
            </a:extLst>
          </p:cNvPr>
          <p:cNvSpPr>
            <a:spLocks noGrp="1"/>
          </p:cNvSpPr>
          <p:nvPr>
            <p:ph type="body" sz="quarter" idx="11" hasCustomPrompt="1"/>
          </p:nvPr>
        </p:nvSpPr>
        <p:spPr>
          <a:xfrm>
            <a:off x="628650" y="2273245"/>
            <a:ext cx="2478024" cy="3458029"/>
          </a:xfrm>
        </p:spPr>
        <p:txBody>
          <a:bodyPr lIns="0" rIns="0">
            <a:normAutofit/>
          </a:bodyPr>
          <a:lstStyle>
            <a:lvl1pPr marL="0" indent="0">
              <a:lnSpc>
                <a:spcPct val="125000"/>
              </a:lnSpc>
              <a:spcAft>
                <a:spcPts val="600"/>
              </a:spcAft>
              <a:buNone/>
              <a:defRPr sz="1800">
                <a:solidFill>
                  <a:schemeClr val="tx1"/>
                </a:solidFill>
              </a:defRPr>
            </a:lvl1pPr>
            <a:lvl2pPr marL="457200" indent="-228600">
              <a:lnSpc>
                <a:spcPct val="125000"/>
              </a:lnSpc>
              <a:spcAft>
                <a:spcPts val="600"/>
              </a:spcAft>
              <a:defRPr sz="1600">
                <a:solidFill>
                  <a:schemeClr val="tx1"/>
                </a:solidFill>
              </a:defRPr>
            </a:lvl2pPr>
            <a:lvl3pPr marL="857250" indent="-228600">
              <a:lnSpc>
                <a:spcPct val="125000"/>
              </a:lnSpc>
              <a:spcAft>
                <a:spcPts val="600"/>
              </a:spcAft>
              <a:defRPr sz="1400">
                <a:solidFill>
                  <a:schemeClr val="tx1"/>
                </a:solidFill>
              </a:defRPr>
            </a:lvl3pPr>
            <a:lvl4pPr marL="1143000" indent="-228600">
              <a:lnSpc>
                <a:spcPct val="125000"/>
              </a:lnSpc>
              <a:spcAft>
                <a:spcPts val="600"/>
              </a:spcAft>
              <a:defRPr sz="1200">
                <a:solidFill>
                  <a:schemeClr val="tx1"/>
                </a:solidFill>
              </a:defRPr>
            </a:lvl4pPr>
            <a:lvl5pPr marL="1485900" indent="-228600">
              <a:lnSpc>
                <a:spcPct val="125000"/>
              </a:lnSpc>
              <a:spcAft>
                <a:spcPts val="600"/>
              </a:spcAft>
              <a:defRPr sz="1200">
                <a:solidFill>
                  <a:schemeClr val="tx1"/>
                </a:solidFill>
              </a:defRPr>
            </a:lvl5pPr>
          </a:lstStyle>
          <a:p>
            <a:pPr lvl="0"/>
            <a:r>
              <a:rPr lang="en-US"/>
              <a:t>Edit Master text styles</a:t>
            </a:r>
          </a:p>
          <a:p>
            <a:pPr lvl="1"/>
            <a:r>
              <a:rPr lang="en-US"/>
              <a:t>Second level</a:t>
            </a:r>
          </a:p>
          <a:p>
            <a:pPr lvl="2"/>
            <a:r>
              <a:rPr lang="en-US"/>
              <a:t>Third level</a:t>
            </a:r>
          </a:p>
        </p:txBody>
      </p:sp>
      <p:sp>
        <p:nvSpPr>
          <p:cNvPr id="11" name="Text Placeholder 8">
            <a:extLst>
              <a:ext uri="{FF2B5EF4-FFF2-40B4-BE49-F238E27FC236}">
                <a16:creationId xmlns:a16="http://schemas.microsoft.com/office/drawing/2014/main" id="{61A53875-0EBA-411E-AB68-2421CF94000A}"/>
              </a:ext>
            </a:extLst>
          </p:cNvPr>
          <p:cNvSpPr>
            <a:spLocks noGrp="1"/>
          </p:cNvSpPr>
          <p:nvPr>
            <p:ph type="body" sz="quarter" idx="12" hasCustomPrompt="1"/>
          </p:nvPr>
        </p:nvSpPr>
        <p:spPr>
          <a:xfrm>
            <a:off x="3457762" y="2281095"/>
            <a:ext cx="2478024" cy="3458029"/>
          </a:xfrm>
        </p:spPr>
        <p:txBody>
          <a:bodyPr lIns="0" rIns="0">
            <a:normAutofit/>
          </a:bodyPr>
          <a:lstStyle>
            <a:lvl1pPr marL="0" indent="0">
              <a:lnSpc>
                <a:spcPct val="125000"/>
              </a:lnSpc>
              <a:spcAft>
                <a:spcPts val="600"/>
              </a:spcAft>
              <a:buNone/>
              <a:defRPr sz="1800">
                <a:solidFill>
                  <a:schemeClr val="tx1"/>
                </a:solidFill>
              </a:defRPr>
            </a:lvl1pPr>
            <a:lvl2pPr marL="457200" indent="-228600">
              <a:lnSpc>
                <a:spcPct val="125000"/>
              </a:lnSpc>
              <a:spcAft>
                <a:spcPts val="600"/>
              </a:spcAft>
              <a:defRPr sz="1600">
                <a:solidFill>
                  <a:schemeClr val="tx1"/>
                </a:solidFill>
              </a:defRPr>
            </a:lvl2pPr>
            <a:lvl3pPr marL="857250" indent="-228600">
              <a:lnSpc>
                <a:spcPct val="125000"/>
              </a:lnSpc>
              <a:spcAft>
                <a:spcPts val="600"/>
              </a:spcAft>
              <a:defRPr sz="1400">
                <a:solidFill>
                  <a:schemeClr val="tx1"/>
                </a:solidFill>
              </a:defRPr>
            </a:lvl3pPr>
            <a:lvl4pPr marL="1143000" indent="-228600">
              <a:lnSpc>
                <a:spcPct val="125000"/>
              </a:lnSpc>
              <a:spcAft>
                <a:spcPts val="600"/>
              </a:spcAft>
              <a:defRPr sz="1200">
                <a:solidFill>
                  <a:schemeClr val="tx1"/>
                </a:solidFill>
              </a:defRPr>
            </a:lvl4pPr>
            <a:lvl5pPr marL="1485900" indent="-228600">
              <a:lnSpc>
                <a:spcPct val="125000"/>
              </a:lnSpc>
              <a:spcAft>
                <a:spcPts val="600"/>
              </a:spcAft>
              <a:defRPr sz="1200">
                <a:solidFill>
                  <a:schemeClr val="tx1"/>
                </a:solidFill>
              </a:defRPr>
            </a:lvl5pPr>
          </a:lstStyle>
          <a:p>
            <a:pPr lvl="0"/>
            <a:r>
              <a:rPr lang="en-US"/>
              <a:t>Edit Master text styles</a:t>
            </a:r>
          </a:p>
          <a:p>
            <a:pPr lvl="1"/>
            <a:r>
              <a:rPr lang="en-US"/>
              <a:t>Second level</a:t>
            </a:r>
          </a:p>
          <a:p>
            <a:pPr lvl="2"/>
            <a:r>
              <a:rPr lang="en-US"/>
              <a:t>Third level</a:t>
            </a:r>
          </a:p>
        </p:txBody>
      </p:sp>
      <p:sp>
        <p:nvSpPr>
          <p:cNvPr id="13" name="Text Placeholder 8">
            <a:extLst>
              <a:ext uri="{FF2B5EF4-FFF2-40B4-BE49-F238E27FC236}">
                <a16:creationId xmlns:a16="http://schemas.microsoft.com/office/drawing/2014/main" id="{4BB26232-8169-444E-996D-E59B4CC5522D}"/>
              </a:ext>
            </a:extLst>
          </p:cNvPr>
          <p:cNvSpPr>
            <a:spLocks noGrp="1"/>
          </p:cNvSpPr>
          <p:nvPr>
            <p:ph type="body" sz="quarter" idx="13" hasCustomPrompt="1"/>
          </p:nvPr>
        </p:nvSpPr>
        <p:spPr>
          <a:xfrm>
            <a:off x="6286874" y="2273243"/>
            <a:ext cx="2478024" cy="3458029"/>
          </a:xfrm>
        </p:spPr>
        <p:txBody>
          <a:bodyPr lIns="0" rIns="0">
            <a:normAutofit/>
          </a:bodyPr>
          <a:lstStyle>
            <a:lvl1pPr marL="0" indent="0">
              <a:lnSpc>
                <a:spcPct val="125000"/>
              </a:lnSpc>
              <a:spcAft>
                <a:spcPts val="600"/>
              </a:spcAft>
              <a:buNone/>
              <a:defRPr sz="1800">
                <a:solidFill>
                  <a:schemeClr val="tx1"/>
                </a:solidFill>
              </a:defRPr>
            </a:lvl1pPr>
            <a:lvl2pPr marL="457200" indent="-228600">
              <a:lnSpc>
                <a:spcPct val="125000"/>
              </a:lnSpc>
              <a:spcAft>
                <a:spcPts val="600"/>
              </a:spcAft>
              <a:defRPr sz="1600">
                <a:solidFill>
                  <a:schemeClr val="tx1"/>
                </a:solidFill>
              </a:defRPr>
            </a:lvl2pPr>
            <a:lvl3pPr marL="857250" indent="-228600">
              <a:lnSpc>
                <a:spcPct val="125000"/>
              </a:lnSpc>
              <a:spcAft>
                <a:spcPts val="600"/>
              </a:spcAft>
              <a:defRPr sz="1400">
                <a:solidFill>
                  <a:schemeClr val="tx1"/>
                </a:solidFill>
              </a:defRPr>
            </a:lvl3pPr>
            <a:lvl4pPr marL="1143000" indent="-228600">
              <a:lnSpc>
                <a:spcPct val="125000"/>
              </a:lnSpc>
              <a:spcAft>
                <a:spcPts val="600"/>
              </a:spcAft>
              <a:defRPr sz="1200">
                <a:solidFill>
                  <a:schemeClr val="tx1"/>
                </a:solidFill>
              </a:defRPr>
            </a:lvl4pPr>
            <a:lvl5pPr marL="1485900" indent="-228600">
              <a:lnSpc>
                <a:spcPct val="125000"/>
              </a:lnSpc>
              <a:spcAft>
                <a:spcPts val="600"/>
              </a:spcAft>
              <a:defRPr sz="1200">
                <a:solidFill>
                  <a:schemeClr val="tx1"/>
                </a:solidFill>
              </a:defRPr>
            </a:lvl5pPr>
          </a:lstStyle>
          <a:p>
            <a:pPr lvl="0"/>
            <a:r>
              <a:rPr lang="en-US"/>
              <a:t>Edit Master text styles</a:t>
            </a:r>
          </a:p>
          <a:p>
            <a:pPr lvl="1"/>
            <a:r>
              <a:rPr lang="en-US"/>
              <a:t>Second level</a:t>
            </a:r>
          </a:p>
          <a:p>
            <a:pPr lvl="2"/>
            <a:r>
              <a:rPr lang="en-US"/>
              <a:t>Third level</a:t>
            </a:r>
          </a:p>
        </p:txBody>
      </p:sp>
      <p:sp>
        <p:nvSpPr>
          <p:cNvPr id="14" name="Text Placeholder 8">
            <a:extLst>
              <a:ext uri="{FF2B5EF4-FFF2-40B4-BE49-F238E27FC236}">
                <a16:creationId xmlns:a16="http://schemas.microsoft.com/office/drawing/2014/main" id="{17DA0A64-DA4F-43AB-8156-5C7A8429C2D0}"/>
              </a:ext>
            </a:extLst>
          </p:cNvPr>
          <p:cNvSpPr>
            <a:spLocks noGrp="1"/>
          </p:cNvSpPr>
          <p:nvPr>
            <p:ph type="body" sz="quarter" idx="14" hasCustomPrompt="1"/>
          </p:nvPr>
        </p:nvSpPr>
        <p:spPr>
          <a:xfrm>
            <a:off x="9115986" y="2273244"/>
            <a:ext cx="2478024" cy="3458029"/>
          </a:xfrm>
        </p:spPr>
        <p:txBody>
          <a:bodyPr lIns="0" rIns="0">
            <a:normAutofit/>
          </a:bodyPr>
          <a:lstStyle>
            <a:lvl1pPr marL="0" indent="0">
              <a:lnSpc>
                <a:spcPct val="125000"/>
              </a:lnSpc>
              <a:spcAft>
                <a:spcPts val="600"/>
              </a:spcAft>
              <a:buNone/>
              <a:defRPr sz="1800">
                <a:solidFill>
                  <a:schemeClr val="tx1"/>
                </a:solidFill>
              </a:defRPr>
            </a:lvl1pPr>
            <a:lvl2pPr marL="457200" indent="-228600">
              <a:lnSpc>
                <a:spcPct val="125000"/>
              </a:lnSpc>
              <a:spcAft>
                <a:spcPts val="600"/>
              </a:spcAft>
              <a:defRPr sz="1600">
                <a:solidFill>
                  <a:schemeClr val="tx1"/>
                </a:solidFill>
              </a:defRPr>
            </a:lvl2pPr>
            <a:lvl3pPr marL="857250" indent="-228600">
              <a:lnSpc>
                <a:spcPct val="125000"/>
              </a:lnSpc>
              <a:spcAft>
                <a:spcPts val="600"/>
              </a:spcAft>
              <a:defRPr sz="1400">
                <a:solidFill>
                  <a:schemeClr val="tx1"/>
                </a:solidFill>
              </a:defRPr>
            </a:lvl3pPr>
            <a:lvl4pPr marL="1143000" indent="-228600">
              <a:lnSpc>
                <a:spcPct val="125000"/>
              </a:lnSpc>
              <a:spcAft>
                <a:spcPts val="600"/>
              </a:spcAft>
              <a:defRPr sz="1200">
                <a:solidFill>
                  <a:schemeClr val="tx1"/>
                </a:solidFill>
              </a:defRPr>
            </a:lvl4pPr>
            <a:lvl5pPr marL="1485900" indent="-228600">
              <a:lnSpc>
                <a:spcPct val="125000"/>
              </a:lnSpc>
              <a:spcAft>
                <a:spcPts val="600"/>
              </a:spcAft>
              <a:defRPr sz="1200">
                <a:solidFill>
                  <a:schemeClr val="tx1"/>
                </a:solidFill>
              </a:defRPr>
            </a:lvl5pPr>
          </a:lstStyle>
          <a:p>
            <a:pPr lvl="0"/>
            <a:r>
              <a:rPr lang="en-US"/>
              <a:t>Edit Master text styles</a:t>
            </a:r>
          </a:p>
          <a:p>
            <a:pPr lvl="1"/>
            <a:r>
              <a:rPr lang="en-US"/>
              <a:t>Second level</a:t>
            </a:r>
          </a:p>
          <a:p>
            <a:pPr lvl="2"/>
            <a:r>
              <a:rPr lang="en-US"/>
              <a:t>Third level</a:t>
            </a:r>
          </a:p>
        </p:txBody>
      </p:sp>
      <p:sp>
        <p:nvSpPr>
          <p:cNvPr id="15" name="Table Placeholder 14">
            <a:extLst>
              <a:ext uri="{FF2B5EF4-FFF2-40B4-BE49-F238E27FC236}">
                <a16:creationId xmlns:a16="http://schemas.microsoft.com/office/drawing/2014/main" id="{3F2C859C-661B-451F-8254-3118F84A9C62}"/>
              </a:ext>
            </a:extLst>
          </p:cNvPr>
          <p:cNvSpPr>
            <a:spLocks noGrp="1"/>
          </p:cNvSpPr>
          <p:nvPr>
            <p:ph type="tbl" sz="quarter" idx="15"/>
          </p:nvPr>
        </p:nvSpPr>
        <p:spPr>
          <a:xfrm>
            <a:off x="622300" y="1649813"/>
            <a:ext cx="673100" cy="615950"/>
          </a:xfrm>
        </p:spPr>
        <p:txBody>
          <a:bodyPr>
            <a:normAutofit/>
          </a:bodyPr>
          <a:lstStyle>
            <a:lvl1pPr marL="0" indent="0">
              <a:buNone/>
              <a:defRPr sz="1200"/>
            </a:lvl1pPr>
          </a:lstStyle>
          <a:p>
            <a:endParaRPr lang="en-US"/>
          </a:p>
        </p:txBody>
      </p:sp>
      <p:sp>
        <p:nvSpPr>
          <p:cNvPr id="16" name="Table Placeholder 14">
            <a:extLst>
              <a:ext uri="{FF2B5EF4-FFF2-40B4-BE49-F238E27FC236}">
                <a16:creationId xmlns:a16="http://schemas.microsoft.com/office/drawing/2014/main" id="{A6336ED5-9ED8-40EC-94D5-0EB4B1714381}"/>
              </a:ext>
            </a:extLst>
          </p:cNvPr>
          <p:cNvSpPr>
            <a:spLocks noGrp="1"/>
          </p:cNvSpPr>
          <p:nvPr>
            <p:ph type="tbl" sz="quarter" idx="16"/>
          </p:nvPr>
        </p:nvSpPr>
        <p:spPr>
          <a:xfrm>
            <a:off x="3457762" y="1665144"/>
            <a:ext cx="673100" cy="615950"/>
          </a:xfrm>
        </p:spPr>
        <p:txBody>
          <a:bodyPr>
            <a:normAutofit/>
          </a:bodyPr>
          <a:lstStyle>
            <a:lvl1pPr marL="0" indent="0">
              <a:buNone/>
              <a:defRPr sz="1200"/>
            </a:lvl1pPr>
          </a:lstStyle>
          <a:p>
            <a:endParaRPr lang="en-US"/>
          </a:p>
        </p:txBody>
      </p:sp>
      <p:sp>
        <p:nvSpPr>
          <p:cNvPr id="17" name="Table Placeholder 14">
            <a:extLst>
              <a:ext uri="{FF2B5EF4-FFF2-40B4-BE49-F238E27FC236}">
                <a16:creationId xmlns:a16="http://schemas.microsoft.com/office/drawing/2014/main" id="{C3260BFF-7FC4-4561-8093-F4C00572551F}"/>
              </a:ext>
            </a:extLst>
          </p:cNvPr>
          <p:cNvSpPr>
            <a:spLocks noGrp="1"/>
          </p:cNvSpPr>
          <p:nvPr>
            <p:ph type="tbl" sz="quarter" idx="17"/>
          </p:nvPr>
        </p:nvSpPr>
        <p:spPr>
          <a:xfrm>
            <a:off x="6293224" y="1649813"/>
            <a:ext cx="673100" cy="615950"/>
          </a:xfrm>
        </p:spPr>
        <p:txBody>
          <a:bodyPr>
            <a:normAutofit/>
          </a:bodyPr>
          <a:lstStyle>
            <a:lvl1pPr marL="0" indent="0">
              <a:buNone/>
              <a:defRPr sz="1200"/>
            </a:lvl1pPr>
          </a:lstStyle>
          <a:p>
            <a:endParaRPr lang="en-US"/>
          </a:p>
        </p:txBody>
      </p:sp>
      <p:sp>
        <p:nvSpPr>
          <p:cNvPr id="18" name="Table Placeholder 14">
            <a:extLst>
              <a:ext uri="{FF2B5EF4-FFF2-40B4-BE49-F238E27FC236}">
                <a16:creationId xmlns:a16="http://schemas.microsoft.com/office/drawing/2014/main" id="{68EA978C-6C92-43EE-B533-586CAEFBC50F}"/>
              </a:ext>
            </a:extLst>
          </p:cNvPr>
          <p:cNvSpPr>
            <a:spLocks noGrp="1"/>
          </p:cNvSpPr>
          <p:nvPr>
            <p:ph type="tbl" sz="quarter" idx="18"/>
          </p:nvPr>
        </p:nvSpPr>
        <p:spPr>
          <a:xfrm>
            <a:off x="9128686" y="1622367"/>
            <a:ext cx="673100" cy="615950"/>
          </a:xfrm>
        </p:spPr>
        <p:txBody>
          <a:bodyPr>
            <a:normAutofit/>
          </a:bodyPr>
          <a:lstStyle>
            <a:lvl1pPr marL="0" indent="0">
              <a:buNone/>
              <a:defRPr sz="1200"/>
            </a:lvl1pPr>
          </a:lstStyle>
          <a:p>
            <a:endParaRPr lang="en-US"/>
          </a:p>
        </p:txBody>
      </p:sp>
      <p:sp>
        <p:nvSpPr>
          <p:cNvPr id="4" name="Date Placeholder 3">
            <a:extLst>
              <a:ext uri="{FF2B5EF4-FFF2-40B4-BE49-F238E27FC236}">
                <a16:creationId xmlns:a16="http://schemas.microsoft.com/office/drawing/2014/main" id="{E6894711-535F-E24B-9E87-918733695E06}"/>
              </a:ext>
            </a:extLst>
          </p:cNvPr>
          <p:cNvSpPr>
            <a:spLocks noGrp="1"/>
          </p:cNvSpPr>
          <p:nvPr>
            <p:ph type="dt" sz="half" idx="19"/>
          </p:nvPr>
        </p:nvSpPr>
        <p:spPr/>
        <p:txBody>
          <a:bodyPr/>
          <a:lstStyle/>
          <a:p>
            <a:pPr algn="r"/>
            <a:endParaRPr lang="en-US"/>
          </a:p>
        </p:txBody>
      </p:sp>
      <p:sp>
        <p:nvSpPr>
          <p:cNvPr id="19" name="Footer Placeholder 18">
            <a:extLst>
              <a:ext uri="{FF2B5EF4-FFF2-40B4-BE49-F238E27FC236}">
                <a16:creationId xmlns:a16="http://schemas.microsoft.com/office/drawing/2014/main" id="{3EE95814-65B2-CF4F-8713-39B89B0045D0}"/>
              </a:ext>
            </a:extLst>
          </p:cNvPr>
          <p:cNvSpPr>
            <a:spLocks noGrp="1"/>
          </p:cNvSpPr>
          <p:nvPr>
            <p:ph type="ftr" sz="quarter" idx="20"/>
          </p:nvPr>
        </p:nvSpPr>
        <p:spPr/>
        <p:txBody>
          <a:bodyPr/>
          <a:lstStyle/>
          <a:p>
            <a:r>
              <a:rPr lang="en-US"/>
              <a:t>Copyright 2022, Paychex, Inc. </a:t>
            </a:r>
            <a:endParaRPr/>
          </a:p>
        </p:txBody>
      </p:sp>
      <p:sp>
        <p:nvSpPr>
          <p:cNvPr id="20" name="Slide Number Placeholder 19">
            <a:extLst>
              <a:ext uri="{FF2B5EF4-FFF2-40B4-BE49-F238E27FC236}">
                <a16:creationId xmlns:a16="http://schemas.microsoft.com/office/drawing/2014/main" id="{AFCE4C7A-D043-E043-A79F-6A960C443232}"/>
              </a:ext>
            </a:extLst>
          </p:cNvPr>
          <p:cNvSpPr>
            <a:spLocks noGrp="1"/>
          </p:cNvSpPr>
          <p:nvPr>
            <p:ph type="sldNum" sz="quarter" idx="21"/>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1277903018"/>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erson of Interest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54BE-FEEC-4DA1-A9E7-50641577E89D}"/>
              </a:ext>
            </a:extLst>
          </p:cNvPr>
          <p:cNvSpPr>
            <a:spLocks noGrp="1"/>
          </p:cNvSpPr>
          <p:nvPr>
            <p:ph type="title"/>
          </p:nvPr>
        </p:nvSpPr>
        <p:spPr>
          <a:xfrm>
            <a:off x="1523766" y="1490694"/>
            <a:ext cx="5405354" cy="1320361"/>
          </a:xfrm>
          <a:noFill/>
        </p:spPr>
        <p:txBody>
          <a:bodyPr wrap="square" lIns="0" rIns="0" bIns="274320" anchor="b" anchorCtr="0">
            <a:spAutoFit/>
          </a:bodyPr>
          <a:lstStyle>
            <a:lvl1pPr>
              <a:defRPr lang="en-US" sz="3600" b="1">
                <a:solidFill>
                  <a:sysClr val="windowText" lastClr="000000"/>
                </a:solidFill>
              </a:defRPr>
            </a:lvl1pPr>
          </a:lstStyle>
          <a:p>
            <a:pPr marL="0" lvl="0">
              <a:spcAft>
                <a:spcPts val="3600"/>
              </a:spcAft>
            </a:pPr>
            <a:r>
              <a:rPr lang="en-US"/>
              <a:t>Click to edit Master title style</a:t>
            </a:r>
          </a:p>
        </p:txBody>
      </p:sp>
      <p:sp>
        <p:nvSpPr>
          <p:cNvPr id="13" name="Text Placeholder 12">
            <a:extLst>
              <a:ext uri="{FF2B5EF4-FFF2-40B4-BE49-F238E27FC236}">
                <a16:creationId xmlns:a16="http://schemas.microsoft.com/office/drawing/2014/main" id="{1C31346E-AC9D-4388-811E-F9F6A50456D5}"/>
              </a:ext>
            </a:extLst>
          </p:cNvPr>
          <p:cNvSpPr>
            <a:spLocks noGrp="1"/>
          </p:cNvSpPr>
          <p:nvPr>
            <p:ph type="body" sz="quarter" idx="13"/>
          </p:nvPr>
        </p:nvSpPr>
        <p:spPr>
          <a:xfrm>
            <a:off x="1524001" y="2811508"/>
            <a:ext cx="5402226" cy="3084512"/>
          </a:xfrm>
          <a:noFill/>
        </p:spPr>
        <p:txBody>
          <a:bodyPr lIns="0" rIns="0">
            <a:noAutofit/>
          </a:bodyPr>
          <a:lstStyle>
            <a:lvl1pPr marL="0" indent="0">
              <a:lnSpc>
                <a:spcPct val="150000"/>
              </a:lnSpc>
              <a:buNone/>
              <a:defRPr lang="en-US" sz="1800" kern="1200" dirty="0" smtClean="0">
                <a:solidFill>
                  <a:schemeClr val="tx1"/>
                </a:solidFill>
                <a:latin typeface="+mn-lt"/>
                <a:ea typeface="+mn-ea"/>
                <a:cs typeface="+mn-cs"/>
              </a:defRPr>
            </a:lvl1pPr>
            <a:lvl2pPr marL="571500" indent="-342900">
              <a:defRPr lang="en-US" sz="1600" kern="1200" dirty="0" smtClean="0">
                <a:solidFill>
                  <a:schemeClr val="tx1"/>
                </a:solidFill>
                <a:latin typeface="+mn-lt"/>
                <a:ea typeface="+mn-ea"/>
                <a:cs typeface="+mn-cs"/>
              </a:defRPr>
            </a:lvl2pPr>
            <a:lvl3pPr marL="971550" indent="-342900">
              <a:defRPr lang="en-US" sz="1400" kern="1200" dirty="0" smtClean="0">
                <a:solidFill>
                  <a:schemeClr val="tx1"/>
                </a:solidFill>
                <a:latin typeface="+mn-lt"/>
                <a:ea typeface="+mn-ea"/>
                <a:cs typeface="+mn-cs"/>
              </a:defRPr>
            </a:lvl3pPr>
            <a:lvl4pPr marL="1200150" indent="-285750">
              <a:defRPr lang="en-US" sz="1200" kern="1200" dirty="0" smtClean="0">
                <a:solidFill>
                  <a:schemeClr val="tx1"/>
                </a:solidFill>
                <a:latin typeface="+mn-lt"/>
                <a:ea typeface="+mn-ea"/>
                <a:cs typeface="+mn-cs"/>
              </a:defRPr>
            </a:lvl4pPr>
            <a:lvl5pPr marL="1543050" indent="-285750">
              <a:defRPr lang="en-US" sz="1200" kern="1200" dirty="0">
                <a:solidFill>
                  <a:schemeClr val="tx1"/>
                </a:solidFill>
                <a:latin typeface="+mn-lt"/>
                <a:ea typeface="+mn-ea"/>
                <a:cs typeface="+mn-cs"/>
              </a:defRPr>
            </a:lvl5pPr>
          </a:lstStyle>
          <a:p>
            <a:pPr marL="228600" lvl="0" indent="-228600" algn="l" defTabSz="914400" rtl="0" eaLnBrk="1" latinLnBrk="0" hangingPunct="1">
              <a:lnSpc>
                <a:spcPct val="125000"/>
              </a:lnSpc>
              <a:spcBef>
                <a:spcPts val="1000"/>
              </a:spcBef>
              <a:spcAft>
                <a:spcPts val="600"/>
              </a:spcAft>
            </a:pPr>
            <a:r>
              <a:rPr lang="en-US"/>
              <a:t>Edit Master text styles</a:t>
            </a:r>
          </a:p>
          <a:p>
            <a:pPr marL="514350" lvl="1" indent="-285750" algn="l" defTabSz="914400" rtl="0" eaLnBrk="1" latinLnBrk="0" hangingPunct="1">
              <a:lnSpc>
                <a:spcPct val="125000"/>
              </a:lnSpc>
              <a:spcBef>
                <a:spcPts val="500"/>
              </a:spcBef>
              <a:spcAft>
                <a:spcPts val="600"/>
              </a:spcAft>
              <a:buFont typeface="Arial" panose="020B0604020202020204" pitchFamily="34" charset="0"/>
              <a:buChar char="•"/>
            </a:pPr>
            <a:r>
              <a:rPr lang="en-US"/>
              <a:t>Second level</a:t>
            </a:r>
          </a:p>
          <a:p>
            <a:pPr marL="857250" lvl="2" indent="-228600" algn="l" defTabSz="914400" rtl="0" eaLnBrk="1" latinLnBrk="0" hangingPunct="1">
              <a:lnSpc>
                <a:spcPct val="125000"/>
              </a:lnSpc>
              <a:spcBef>
                <a:spcPts val="500"/>
              </a:spcBef>
              <a:spcAft>
                <a:spcPts val="600"/>
              </a:spcAft>
              <a:buFont typeface="Arial" panose="020B0604020202020204" pitchFamily="34" charset="0"/>
              <a:buChar char="•"/>
            </a:pPr>
            <a:r>
              <a:rPr lang="en-US"/>
              <a:t>Third level</a:t>
            </a:r>
          </a:p>
          <a:p>
            <a:pPr marL="1143000" lvl="3" indent="-228600" algn="l" defTabSz="914400" rtl="0" eaLnBrk="1" latinLnBrk="0" hangingPunct="1">
              <a:lnSpc>
                <a:spcPct val="125000"/>
              </a:lnSpc>
              <a:spcBef>
                <a:spcPts val="500"/>
              </a:spcBef>
              <a:spcAft>
                <a:spcPts val="600"/>
              </a:spcAft>
              <a:buFont typeface="Arial" panose="020B0604020202020204" pitchFamily="34" charset="0"/>
              <a:buChar char="•"/>
            </a:pPr>
            <a:r>
              <a:rPr lang="en-US"/>
              <a:t>Fourth level</a:t>
            </a:r>
          </a:p>
          <a:p>
            <a:pPr marL="1485900" lvl="4" indent="-228600" algn="l" defTabSz="914400" rtl="0" eaLnBrk="1" latinLnBrk="0" hangingPunct="1">
              <a:lnSpc>
                <a:spcPct val="125000"/>
              </a:lnSpc>
              <a:spcBef>
                <a:spcPts val="500"/>
              </a:spcBef>
              <a:spcAft>
                <a:spcPts val="600"/>
              </a:spcAft>
              <a:buFont typeface="Arial" panose="020B0604020202020204" pitchFamily="34" charset="0"/>
              <a:buChar char="•"/>
            </a:pPr>
            <a:r>
              <a:rPr lang="en-US"/>
              <a:t>Fifth level</a:t>
            </a:r>
          </a:p>
        </p:txBody>
      </p:sp>
      <p:cxnSp>
        <p:nvCxnSpPr>
          <p:cNvPr id="15" name="Straight Connector 14">
            <a:extLst>
              <a:ext uri="{FF2B5EF4-FFF2-40B4-BE49-F238E27FC236}">
                <a16:creationId xmlns:a16="http://schemas.microsoft.com/office/drawing/2014/main" id="{D5FAC6CE-B037-4A1B-89B1-C31B8F6D63EB}"/>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20" name="Picture Placeholder 13">
            <a:extLst>
              <a:ext uri="{FF2B5EF4-FFF2-40B4-BE49-F238E27FC236}">
                <a16:creationId xmlns:a16="http://schemas.microsoft.com/office/drawing/2014/main" id="{3B9A76B8-12E1-4F51-850B-216618039053}"/>
              </a:ext>
            </a:extLst>
          </p:cNvPr>
          <p:cNvSpPr>
            <a:spLocks noGrp="1"/>
          </p:cNvSpPr>
          <p:nvPr>
            <p:ph type="pic" sz="quarter" idx="14" hasCustomPrompt="1"/>
          </p:nvPr>
        </p:nvSpPr>
        <p:spPr>
          <a:xfrm>
            <a:off x="7239237" y="-1"/>
            <a:ext cx="4952764" cy="6523245"/>
          </a:xfrm>
        </p:spPr>
        <p:txBody>
          <a:bodyPr bIns="1188720" anchor="ctr" anchorCtr="0">
            <a:normAutofit/>
          </a:bodyPr>
          <a:lstStyle>
            <a:lvl1pPr marL="0" indent="0" algn="ctr">
              <a:buNone/>
              <a:defRPr sz="1800">
                <a:solidFill>
                  <a:schemeClr val="tx2"/>
                </a:solidFill>
              </a:defRPr>
            </a:lvl1pPr>
          </a:lstStyle>
          <a:p>
            <a:r>
              <a:rPr lang="en-US"/>
              <a:t>Insert picture here</a:t>
            </a:r>
          </a:p>
        </p:txBody>
      </p:sp>
      <p:sp>
        <p:nvSpPr>
          <p:cNvPr id="9" name="Text Placeholder 4">
            <a:extLst>
              <a:ext uri="{FF2B5EF4-FFF2-40B4-BE49-F238E27FC236}">
                <a16:creationId xmlns:a16="http://schemas.microsoft.com/office/drawing/2014/main" id="{0C5CFBA7-FF70-FA4A-856C-A674F794C8DB}"/>
              </a:ext>
            </a:extLst>
          </p:cNvPr>
          <p:cNvSpPr>
            <a:spLocks noGrp="1"/>
          </p:cNvSpPr>
          <p:nvPr>
            <p:ph type="body" sz="quarter" idx="15"/>
          </p:nvPr>
        </p:nvSpPr>
        <p:spPr>
          <a:xfrm>
            <a:off x="1523766" y="961980"/>
            <a:ext cx="3429000" cy="498271"/>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3" name="Date Placeholder 2">
            <a:extLst>
              <a:ext uri="{FF2B5EF4-FFF2-40B4-BE49-F238E27FC236}">
                <a16:creationId xmlns:a16="http://schemas.microsoft.com/office/drawing/2014/main" id="{B0CE2205-8F47-D546-B6B1-EC47004BF2D4}"/>
              </a:ext>
            </a:extLst>
          </p:cNvPr>
          <p:cNvSpPr>
            <a:spLocks noGrp="1"/>
          </p:cNvSpPr>
          <p:nvPr>
            <p:ph type="dt" sz="half" idx="16"/>
          </p:nvPr>
        </p:nvSpPr>
        <p:spPr/>
        <p:txBody>
          <a:bodyPr/>
          <a:lstStyle/>
          <a:p>
            <a:pPr algn="r"/>
            <a:endParaRPr lang="en-US"/>
          </a:p>
        </p:txBody>
      </p:sp>
      <p:sp>
        <p:nvSpPr>
          <p:cNvPr id="4" name="Footer Placeholder 3">
            <a:extLst>
              <a:ext uri="{FF2B5EF4-FFF2-40B4-BE49-F238E27FC236}">
                <a16:creationId xmlns:a16="http://schemas.microsoft.com/office/drawing/2014/main" id="{A96051AD-AAE7-2640-8303-183CA770A450}"/>
              </a:ext>
            </a:extLst>
          </p:cNvPr>
          <p:cNvSpPr>
            <a:spLocks noGrp="1"/>
          </p:cNvSpPr>
          <p:nvPr>
            <p:ph type="ftr" sz="quarter" idx="17"/>
          </p:nvPr>
        </p:nvSpPr>
        <p:spPr/>
        <p:txBody>
          <a:bodyPr/>
          <a:lstStyle/>
          <a:p>
            <a:r>
              <a:rPr lang="en-US"/>
              <a:t>Copyright 2022, Paychex, Inc. </a:t>
            </a:r>
            <a:endParaRPr/>
          </a:p>
        </p:txBody>
      </p:sp>
      <p:sp>
        <p:nvSpPr>
          <p:cNvPr id="5" name="Slide Number Placeholder 4">
            <a:extLst>
              <a:ext uri="{FF2B5EF4-FFF2-40B4-BE49-F238E27FC236}">
                <a16:creationId xmlns:a16="http://schemas.microsoft.com/office/drawing/2014/main" id="{DA091287-85E3-4148-B8ED-723F4163F650}"/>
              </a:ext>
            </a:extLst>
          </p:cNvPr>
          <p:cNvSpPr>
            <a:spLocks noGrp="1"/>
          </p:cNvSpPr>
          <p:nvPr>
            <p:ph type="sldNum" sz="quarter" idx="18"/>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3308803092"/>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ient Story (Lef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54BE-FEEC-4DA1-A9E7-50641577E89D}"/>
              </a:ext>
            </a:extLst>
          </p:cNvPr>
          <p:cNvSpPr>
            <a:spLocks noGrp="1"/>
          </p:cNvSpPr>
          <p:nvPr>
            <p:ph type="title"/>
          </p:nvPr>
        </p:nvSpPr>
        <p:spPr>
          <a:xfrm>
            <a:off x="6858477" y="1468098"/>
            <a:ext cx="4661894" cy="1320361"/>
          </a:xfrm>
          <a:noFill/>
        </p:spPr>
        <p:txBody>
          <a:bodyPr lIns="0" rIns="0" bIns="274320" anchor="b" anchorCtr="0">
            <a:spAutoFit/>
          </a:bodyPr>
          <a:lstStyle>
            <a:lvl1pPr>
              <a:defRPr lang="en-US" sz="3600" b="1">
                <a:solidFill>
                  <a:sysClr val="windowText" lastClr="000000"/>
                </a:solidFill>
              </a:defRPr>
            </a:lvl1pPr>
          </a:lstStyle>
          <a:p>
            <a:pPr marL="0" lvl="0">
              <a:spcAft>
                <a:spcPts val="3600"/>
              </a:spcAft>
            </a:pPr>
            <a:r>
              <a:rPr lang="en-US"/>
              <a:t>Click to edit Master title style</a:t>
            </a:r>
          </a:p>
        </p:txBody>
      </p:sp>
      <p:sp>
        <p:nvSpPr>
          <p:cNvPr id="13" name="Text Placeholder 12">
            <a:extLst>
              <a:ext uri="{FF2B5EF4-FFF2-40B4-BE49-F238E27FC236}">
                <a16:creationId xmlns:a16="http://schemas.microsoft.com/office/drawing/2014/main" id="{1C31346E-AC9D-4388-811E-F9F6A50456D5}"/>
              </a:ext>
            </a:extLst>
          </p:cNvPr>
          <p:cNvSpPr>
            <a:spLocks noGrp="1"/>
          </p:cNvSpPr>
          <p:nvPr>
            <p:ph type="body" sz="quarter" idx="13" hasCustomPrompt="1"/>
          </p:nvPr>
        </p:nvSpPr>
        <p:spPr>
          <a:xfrm>
            <a:off x="6858000" y="2788913"/>
            <a:ext cx="4659196" cy="1732975"/>
          </a:xfrm>
          <a:solidFill>
            <a:srgbClr val="F7F8F8"/>
          </a:solidFill>
        </p:spPr>
        <p:txBody>
          <a:bodyPr lIns="274320" tIns="274320" rIns="274320" bIns="274320">
            <a:spAutoFit/>
          </a:bodyPr>
          <a:lstStyle>
            <a:lvl1pPr marL="0" indent="0">
              <a:lnSpc>
                <a:spcPct val="114000"/>
              </a:lnSpc>
              <a:buNone/>
              <a:defRPr lang="en-US" sz="1800" i="1" kern="1200" dirty="0" smtClean="0">
                <a:solidFill>
                  <a:schemeClr val="tx1"/>
                </a:solidFill>
                <a:latin typeface="+mn-lt"/>
                <a:ea typeface="+mn-ea"/>
                <a:cs typeface="+mn-cs"/>
              </a:defRPr>
            </a:lvl1pPr>
            <a:lvl2pPr marL="365760" indent="-182880">
              <a:lnSpc>
                <a:spcPct val="114000"/>
              </a:lnSpc>
              <a:defRPr lang="en-US" sz="1600" i="1" kern="1200" dirty="0" smtClean="0">
                <a:solidFill>
                  <a:schemeClr val="tx1"/>
                </a:solidFill>
                <a:latin typeface="+mn-lt"/>
                <a:ea typeface="+mn-ea"/>
                <a:cs typeface="+mn-cs"/>
              </a:defRPr>
            </a:lvl2pPr>
            <a:lvl3pPr marL="640080" indent="-137160">
              <a:lnSpc>
                <a:spcPct val="114000"/>
              </a:lnSpc>
              <a:defRPr lang="en-US" sz="1400" i="1" kern="1200" dirty="0" smtClean="0">
                <a:solidFill>
                  <a:schemeClr val="tx1"/>
                </a:solidFill>
                <a:latin typeface="+mn-lt"/>
                <a:ea typeface="+mn-ea"/>
                <a:cs typeface="+mn-cs"/>
              </a:defRPr>
            </a:lvl3pPr>
            <a:lvl4pPr marL="1200150" indent="-285750">
              <a:defRPr lang="en-US" sz="1200" i="1" kern="1200" dirty="0" smtClean="0">
                <a:solidFill>
                  <a:schemeClr val="tx1"/>
                </a:solidFill>
                <a:latin typeface="+mn-lt"/>
                <a:ea typeface="+mn-ea"/>
                <a:cs typeface="+mn-cs"/>
              </a:defRPr>
            </a:lvl4pPr>
            <a:lvl5pPr marL="1543050" indent="-285750">
              <a:defRPr lang="en-US" sz="1200" i="1" kern="1200" dirty="0">
                <a:solidFill>
                  <a:schemeClr val="tx1"/>
                </a:solidFill>
                <a:latin typeface="+mn-lt"/>
                <a:ea typeface="+mn-ea"/>
                <a:cs typeface="+mn-cs"/>
              </a:defRPr>
            </a:lvl5pPr>
          </a:lstStyle>
          <a:p>
            <a:pPr marL="228600" lvl="0" indent="-228600" algn="l" defTabSz="914400" rtl="0" eaLnBrk="1" latinLnBrk="0" hangingPunct="1">
              <a:lnSpc>
                <a:spcPct val="125000"/>
              </a:lnSpc>
              <a:spcBef>
                <a:spcPts val="1000"/>
              </a:spcBef>
              <a:spcAft>
                <a:spcPts val="600"/>
              </a:spcAft>
            </a:pPr>
            <a:r>
              <a:rPr lang="en-US"/>
              <a:t>Edit Master text styles</a:t>
            </a:r>
          </a:p>
          <a:p>
            <a:pPr marL="514350" lvl="1" indent="-285750" algn="l" defTabSz="914400" rtl="0" eaLnBrk="1" latinLnBrk="0" hangingPunct="1">
              <a:lnSpc>
                <a:spcPct val="125000"/>
              </a:lnSpc>
              <a:spcBef>
                <a:spcPts val="500"/>
              </a:spcBef>
              <a:spcAft>
                <a:spcPts val="600"/>
              </a:spcAft>
              <a:buFont typeface="Arial" panose="020B0604020202020204" pitchFamily="34" charset="0"/>
              <a:buChar char="•"/>
            </a:pPr>
            <a:r>
              <a:rPr lang="en-US"/>
              <a:t>Second level</a:t>
            </a:r>
          </a:p>
          <a:p>
            <a:pPr marL="857250" lvl="2" indent="-228600" algn="l" defTabSz="914400" rtl="0" eaLnBrk="1" latinLnBrk="0" hangingPunct="1">
              <a:lnSpc>
                <a:spcPct val="125000"/>
              </a:lnSpc>
              <a:spcBef>
                <a:spcPts val="500"/>
              </a:spcBef>
              <a:spcAft>
                <a:spcPts val="600"/>
              </a:spcAft>
              <a:buFont typeface="Arial" panose="020B0604020202020204" pitchFamily="34" charset="0"/>
              <a:buChar char="•"/>
            </a:pPr>
            <a:r>
              <a:rPr lang="en-US"/>
              <a:t>Third level</a:t>
            </a:r>
          </a:p>
        </p:txBody>
      </p:sp>
      <p:cxnSp>
        <p:nvCxnSpPr>
          <p:cNvPr id="15" name="Straight Connector 14">
            <a:extLst>
              <a:ext uri="{FF2B5EF4-FFF2-40B4-BE49-F238E27FC236}">
                <a16:creationId xmlns:a16="http://schemas.microsoft.com/office/drawing/2014/main" id="{D5FAC6CE-B037-4A1B-89B1-C31B8F6D63EB}"/>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20" name="Picture Placeholder 13">
            <a:extLst>
              <a:ext uri="{FF2B5EF4-FFF2-40B4-BE49-F238E27FC236}">
                <a16:creationId xmlns:a16="http://schemas.microsoft.com/office/drawing/2014/main" id="{3B9A76B8-12E1-4F51-850B-216618039053}"/>
              </a:ext>
            </a:extLst>
          </p:cNvPr>
          <p:cNvSpPr>
            <a:spLocks noGrp="1"/>
          </p:cNvSpPr>
          <p:nvPr>
            <p:ph type="pic" sz="quarter" idx="14" hasCustomPrompt="1"/>
          </p:nvPr>
        </p:nvSpPr>
        <p:spPr>
          <a:xfrm>
            <a:off x="0" y="-1"/>
            <a:ext cx="6096000" cy="6523245"/>
          </a:xfrm>
        </p:spPr>
        <p:txBody>
          <a:bodyPr bIns="1188720" anchor="ctr" anchorCtr="0">
            <a:normAutofit/>
          </a:bodyPr>
          <a:lstStyle>
            <a:lvl1pPr marL="0" indent="0" algn="ctr">
              <a:buNone/>
              <a:defRPr sz="1800">
                <a:solidFill>
                  <a:schemeClr val="tx2"/>
                </a:solidFill>
              </a:defRPr>
            </a:lvl1pPr>
          </a:lstStyle>
          <a:p>
            <a:r>
              <a:rPr lang="en-US"/>
              <a:t>Insert picture here</a:t>
            </a:r>
          </a:p>
        </p:txBody>
      </p:sp>
      <p:sp>
        <p:nvSpPr>
          <p:cNvPr id="10" name="Text Placeholder 4">
            <a:extLst>
              <a:ext uri="{FF2B5EF4-FFF2-40B4-BE49-F238E27FC236}">
                <a16:creationId xmlns:a16="http://schemas.microsoft.com/office/drawing/2014/main" id="{7242E632-9D7B-5148-A423-B53E55BE82DE}"/>
              </a:ext>
            </a:extLst>
          </p:cNvPr>
          <p:cNvSpPr>
            <a:spLocks noGrp="1"/>
          </p:cNvSpPr>
          <p:nvPr>
            <p:ph type="body" sz="quarter" idx="16"/>
          </p:nvPr>
        </p:nvSpPr>
        <p:spPr>
          <a:xfrm>
            <a:off x="6858000" y="969827"/>
            <a:ext cx="3429000" cy="498271"/>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3" name="Date Placeholder 2">
            <a:extLst>
              <a:ext uri="{FF2B5EF4-FFF2-40B4-BE49-F238E27FC236}">
                <a16:creationId xmlns:a16="http://schemas.microsoft.com/office/drawing/2014/main" id="{51190A9E-2B69-F14B-B6C5-588EF2A2DE16}"/>
              </a:ext>
            </a:extLst>
          </p:cNvPr>
          <p:cNvSpPr>
            <a:spLocks noGrp="1"/>
          </p:cNvSpPr>
          <p:nvPr>
            <p:ph type="dt" sz="half" idx="17"/>
          </p:nvPr>
        </p:nvSpPr>
        <p:spPr/>
        <p:txBody>
          <a:bodyPr/>
          <a:lstStyle/>
          <a:p>
            <a:pPr algn="r"/>
            <a:endParaRPr lang="en-US"/>
          </a:p>
        </p:txBody>
      </p:sp>
      <p:sp>
        <p:nvSpPr>
          <p:cNvPr id="4" name="Footer Placeholder 3">
            <a:extLst>
              <a:ext uri="{FF2B5EF4-FFF2-40B4-BE49-F238E27FC236}">
                <a16:creationId xmlns:a16="http://schemas.microsoft.com/office/drawing/2014/main" id="{E83A0FC6-5782-9E46-9F59-310A23DA0048}"/>
              </a:ext>
            </a:extLst>
          </p:cNvPr>
          <p:cNvSpPr>
            <a:spLocks noGrp="1"/>
          </p:cNvSpPr>
          <p:nvPr>
            <p:ph type="ftr" sz="quarter" idx="18"/>
          </p:nvPr>
        </p:nvSpPr>
        <p:spPr/>
        <p:txBody>
          <a:bodyPr/>
          <a:lstStyle/>
          <a:p>
            <a:r>
              <a:rPr lang="en-US"/>
              <a:t>Copyright 2022, Paychex, Inc. </a:t>
            </a:r>
            <a:endParaRPr/>
          </a:p>
        </p:txBody>
      </p:sp>
      <p:sp>
        <p:nvSpPr>
          <p:cNvPr id="5" name="Slide Number Placeholder 4">
            <a:extLst>
              <a:ext uri="{FF2B5EF4-FFF2-40B4-BE49-F238E27FC236}">
                <a16:creationId xmlns:a16="http://schemas.microsoft.com/office/drawing/2014/main" id="{D250A8D7-FEDD-1340-92E1-34781E8DFDBD}"/>
              </a:ext>
            </a:extLst>
          </p:cNvPr>
          <p:cNvSpPr>
            <a:spLocks noGrp="1"/>
          </p:cNvSpPr>
          <p:nvPr>
            <p:ph type="sldNum" sz="quarter" idx="19"/>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3379477479"/>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lient Story (Righ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C54BE-FEEC-4DA1-A9E7-50641577E89D}"/>
              </a:ext>
            </a:extLst>
          </p:cNvPr>
          <p:cNvSpPr>
            <a:spLocks noGrp="1"/>
          </p:cNvSpPr>
          <p:nvPr>
            <p:ph type="title"/>
          </p:nvPr>
        </p:nvSpPr>
        <p:spPr>
          <a:xfrm>
            <a:off x="6609144" y="1215578"/>
            <a:ext cx="4911227" cy="1320361"/>
          </a:xfrm>
          <a:noFill/>
        </p:spPr>
        <p:txBody>
          <a:bodyPr lIns="0" rIns="0" bIns="274320" anchor="b" anchorCtr="0">
            <a:spAutoFit/>
          </a:bodyPr>
          <a:lstStyle>
            <a:lvl1pPr>
              <a:defRPr lang="en-US" sz="3600" b="1">
                <a:solidFill>
                  <a:sysClr val="windowText" lastClr="000000"/>
                </a:solidFill>
              </a:defRPr>
            </a:lvl1pPr>
          </a:lstStyle>
          <a:p>
            <a:pPr marL="0" lvl="0">
              <a:spcAft>
                <a:spcPts val="3600"/>
              </a:spcAft>
            </a:pPr>
            <a:r>
              <a:rPr lang="en-US"/>
              <a:t>Click to edit Master title style</a:t>
            </a:r>
          </a:p>
        </p:txBody>
      </p:sp>
      <p:sp>
        <p:nvSpPr>
          <p:cNvPr id="13" name="Text Placeholder 12">
            <a:extLst>
              <a:ext uri="{FF2B5EF4-FFF2-40B4-BE49-F238E27FC236}">
                <a16:creationId xmlns:a16="http://schemas.microsoft.com/office/drawing/2014/main" id="{1C31346E-AC9D-4388-811E-F9F6A50456D5}"/>
              </a:ext>
            </a:extLst>
          </p:cNvPr>
          <p:cNvSpPr>
            <a:spLocks noGrp="1"/>
          </p:cNvSpPr>
          <p:nvPr>
            <p:ph type="body" sz="quarter" idx="13" hasCustomPrompt="1"/>
          </p:nvPr>
        </p:nvSpPr>
        <p:spPr>
          <a:xfrm>
            <a:off x="6608811" y="2536392"/>
            <a:ext cx="4908385" cy="2983003"/>
          </a:xfrm>
          <a:noFill/>
        </p:spPr>
        <p:txBody>
          <a:bodyPr lIns="0" tIns="0" rIns="0" bIns="0">
            <a:noAutofit/>
          </a:bodyPr>
          <a:lstStyle>
            <a:lvl1pPr marL="0" indent="0">
              <a:lnSpc>
                <a:spcPct val="150000"/>
              </a:lnSpc>
              <a:buNone/>
              <a:defRPr lang="en-US" sz="1800" i="1" kern="1200" dirty="0" smtClean="0">
                <a:solidFill>
                  <a:schemeClr val="tx1"/>
                </a:solidFill>
                <a:latin typeface="+mn-lt"/>
                <a:ea typeface="+mn-ea"/>
                <a:cs typeface="+mn-cs"/>
              </a:defRPr>
            </a:lvl1pPr>
            <a:lvl2pPr marL="571500" indent="-342900">
              <a:defRPr lang="en-US" sz="1600" i="1" kern="1200" dirty="0" smtClean="0">
                <a:solidFill>
                  <a:schemeClr val="tx1"/>
                </a:solidFill>
                <a:latin typeface="+mn-lt"/>
                <a:ea typeface="+mn-ea"/>
                <a:cs typeface="+mn-cs"/>
              </a:defRPr>
            </a:lvl2pPr>
            <a:lvl3pPr marL="971550" indent="-342900">
              <a:defRPr lang="en-US" sz="1400" i="1" kern="1200" dirty="0" smtClean="0">
                <a:solidFill>
                  <a:schemeClr val="tx1"/>
                </a:solidFill>
                <a:latin typeface="+mn-lt"/>
                <a:ea typeface="+mn-ea"/>
                <a:cs typeface="+mn-cs"/>
              </a:defRPr>
            </a:lvl3pPr>
            <a:lvl4pPr marL="1200150" indent="-285750">
              <a:defRPr lang="en-US" sz="1200" i="1" kern="1200" dirty="0" smtClean="0">
                <a:solidFill>
                  <a:schemeClr val="tx1"/>
                </a:solidFill>
                <a:latin typeface="+mn-lt"/>
                <a:ea typeface="+mn-ea"/>
                <a:cs typeface="+mn-cs"/>
              </a:defRPr>
            </a:lvl4pPr>
            <a:lvl5pPr marL="1543050" indent="-285750">
              <a:defRPr lang="en-US" sz="1200" i="1" kern="1200" dirty="0">
                <a:solidFill>
                  <a:schemeClr val="tx1"/>
                </a:solidFill>
                <a:latin typeface="+mn-lt"/>
                <a:ea typeface="+mn-ea"/>
                <a:cs typeface="+mn-cs"/>
              </a:defRPr>
            </a:lvl5pPr>
          </a:lstStyle>
          <a:p>
            <a:pPr marL="228600" lvl="0" indent="-228600" algn="l" defTabSz="914400" rtl="0" eaLnBrk="1" latinLnBrk="0" hangingPunct="1">
              <a:lnSpc>
                <a:spcPct val="125000"/>
              </a:lnSpc>
              <a:spcBef>
                <a:spcPts val="1000"/>
              </a:spcBef>
              <a:spcAft>
                <a:spcPts val="600"/>
              </a:spcAft>
            </a:pPr>
            <a:r>
              <a:rPr lang="en-US"/>
              <a:t>Edit Master text styles</a:t>
            </a:r>
          </a:p>
          <a:p>
            <a:pPr marL="514350" lvl="1" indent="-285750" algn="l" defTabSz="914400" rtl="0" eaLnBrk="1" latinLnBrk="0" hangingPunct="1">
              <a:lnSpc>
                <a:spcPct val="125000"/>
              </a:lnSpc>
              <a:spcBef>
                <a:spcPts val="500"/>
              </a:spcBef>
              <a:spcAft>
                <a:spcPts val="600"/>
              </a:spcAft>
              <a:buFont typeface="Arial" panose="020B0604020202020204" pitchFamily="34" charset="0"/>
              <a:buChar char="•"/>
            </a:pPr>
            <a:r>
              <a:rPr lang="en-US"/>
              <a:t>Second level</a:t>
            </a:r>
          </a:p>
          <a:p>
            <a:pPr marL="857250" lvl="2" indent="-228600" algn="l" defTabSz="914400" rtl="0" eaLnBrk="1" latinLnBrk="0" hangingPunct="1">
              <a:lnSpc>
                <a:spcPct val="125000"/>
              </a:lnSpc>
              <a:spcBef>
                <a:spcPts val="500"/>
              </a:spcBef>
              <a:spcAft>
                <a:spcPts val="600"/>
              </a:spcAft>
              <a:buFont typeface="Arial" panose="020B0604020202020204" pitchFamily="34" charset="0"/>
              <a:buChar char="•"/>
            </a:pPr>
            <a:r>
              <a:rPr lang="en-US"/>
              <a:t>Third level</a:t>
            </a:r>
          </a:p>
          <a:p>
            <a:pPr marL="1143000" lvl="3" indent="-228600" algn="l" defTabSz="914400" rtl="0" eaLnBrk="1" latinLnBrk="0" hangingPunct="1">
              <a:lnSpc>
                <a:spcPct val="125000"/>
              </a:lnSpc>
              <a:spcBef>
                <a:spcPts val="500"/>
              </a:spcBef>
              <a:spcAft>
                <a:spcPts val="600"/>
              </a:spcAft>
              <a:buFont typeface="Arial" panose="020B0604020202020204" pitchFamily="34" charset="0"/>
              <a:buChar char="•"/>
            </a:pPr>
            <a:r>
              <a:rPr lang="en-US"/>
              <a:t>Fourth level</a:t>
            </a:r>
          </a:p>
          <a:p>
            <a:pPr marL="1485900" lvl="4" indent="-228600" algn="l" defTabSz="914400" rtl="0" eaLnBrk="1" latinLnBrk="0" hangingPunct="1">
              <a:lnSpc>
                <a:spcPct val="125000"/>
              </a:lnSpc>
              <a:spcBef>
                <a:spcPts val="500"/>
              </a:spcBef>
              <a:spcAft>
                <a:spcPts val="600"/>
              </a:spcAft>
              <a:buFont typeface="Arial" panose="020B0604020202020204" pitchFamily="34" charset="0"/>
              <a:buChar char="•"/>
            </a:pPr>
            <a:r>
              <a:rPr lang="en-US"/>
              <a:t>Fifth level</a:t>
            </a:r>
          </a:p>
        </p:txBody>
      </p:sp>
      <p:cxnSp>
        <p:nvCxnSpPr>
          <p:cNvPr id="15" name="Straight Connector 14">
            <a:extLst>
              <a:ext uri="{FF2B5EF4-FFF2-40B4-BE49-F238E27FC236}">
                <a16:creationId xmlns:a16="http://schemas.microsoft.com/office/drawing/2014/main" id="{D5FAC6CE-B037-4A1B-89B1-C31B8F6D63EB}"/>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20" name="Picture Placeholder 13">
            <a:extLst>
              <a:ext uri="{FF2B5EF4-FFF2-40B4-BE49-F238E27FC236}">
                <a16:creationId xmlns:a16="http://schemas.microsoft.com/office/drawing/2014/main" id="{3B9A76B8-12E1-4F51-850B-216618039053}"/>
              </a:ext>
            </a:extLst>
          </p:cNvPr>
          <p:cNvSpPr>
            <a:spLocks noGrp="1"/>
          </p:cNvSpPr>
          <p:nvPr>
            <p:ph type="pic" sz="quarter" idx="14" hasCustomPrompt="1"/>
          </p:nvPr>
        </p:nvSpPr>
        <p:spPr>
          <a:xfrm>
            <a:off x="0" y="1108867"/>
            <a:ext cx="6096000" cy="4410528"/>
          </a:xfrm>
        </p:spPr>
        <p:txBody>
          <a:bodyPr bIns="1188720" anchor="ctr" anchorCtr="0">
            <a:normAutofit/>
          </a:bodyPr>
          <a:lstStyle>
            <a:lvl1pPr marL="0" indent="0" algn="ctr">
              <a:buNone/>
              <a:defRPr sz="1800">
                <a:solidFill>
                  <a:schemeClr val="tx2"/>
                </a:solidFill>
              </a:defRPr>
            </a:lvl1pPr>
          </a:lstStyle>
          <a:p>
            <a:r>
              <a:rPr lang="en-US"/>
              <a:t>Insert picture here</a:t>
            </a:r>
          </a:p>
        </p:txBody>
      </p:sp>
      <p:sp>
        <p:nvSpPr>
          <p:cNvPr id="10" name="Text Placeholder 4">
            <a:extLst>
              <a:ext uri="{FF2B5EF4-FFF2-40B4-BE49-F238E27FC236}">
                <a16:creationId xmlns:a16="http://schemas.microsoft.com/office/drawing/2014/main" id="{A3455625-3816-6B4F-A1F1-257E4632B1DB}"/>
              </a:ext>
            </a:extLst>
          </p:cNvPr>
          <p:cNvSpPr>
            <a:spLocks noGrp="1"/>
          </p:cNvSpPr>
          <p:nvPr>
            <p:ph type="body" sz="quarter" idx="16"/>
          </p:nvPr>
        </p:nvSpPr>
        <p:spPr>
          <a:xfrm>
            <a:off x="6608811" y="685272"/>
            <a:ext cx="3429000" cy="498271"/>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3" name="Date Placeholder 2">
            <a:extLst>
              <a:ext uri="{FF2B5EF4-FFF2-40B4-BE49-F238E27FC236}">
                <a16:creationId xmlns:a16="http://schemas.microsoft.com/office/drawing/2014/main" id="{F51928BD-EC10-384B-AD9F-E9E1D2B91679}"/>
              </a:ext>
            </a:extLst>
          </p:cNvPr>
          <p:cNvSpPr>
            <a:spLocks noGrp="1"/>
          </p:cNvSpPr>
          <p:nvPr>
            <p:ph type="dt" sz="half" idx="17"/>
          </p:nvPr>
        </p:nvSpPr>
        <p:spPr/>
        <p:txBody>
          <a:bodyPr/>
          <a:lstStyle/>
          <a:p>
            <a:pPr algn="r"/>
            <a:endParaRPr lang="en-US"/>
          </a:p>
        </p:txBody>
      </p:sp>
      <p:sp>
        <p:nvSpPr>
          <p:cNvPr id="4" name="Footer Placeholder 3">
            <a:extLst>
              <a:ext uri="{FF2B5EF4-FFF2-40B4-BE49-F238E27FC236}">
                <a16:creationId xmlns:a16="http://schemas.microsoft.com/office/drawing/2014/main" id="{678A9B60-C7C8-5540-A6E2-5EB7C7FA6F16}"/>
              </a:ext>
            </a:extLst>
          </p:cNvPr>
          <p:cNvSpPr>
            <a:spLocks noGrp="1"/>
          </p:cNvSpPr>
          <p:nvPr>
            <p:ph type="ftr" sz="quarter" idx="18"/>
          </p:nvPr>
        </p:nvSpPr>
        <p:spPr/>
        <p:txBody>
          <a:bodyPr/>
          <a:lstStyle/>
          <a:p>
            <a:r>
              <a:rPr lang="en-US"/>
              <a:t>Copyright 2022, Paychex, Inc. </a:t>
            </a:r>
            <a:endParaRPr/>
          </a:p>
        </p:txBody>
      </p:sp>
      <p:sp>
        <p:nvSpPr>
          <p:cNvPr id="5" name="Slide Number Placeholder 4">
            <a:extLst>
              <a:ext uri="{FF2B5EF4-FFF2-40B4-BE49-F238E27FC236}">
                <a16:creationId xmlns:a16="http://schemas.microsoft.com/office/drawing/2014/main" id="{40270199-2D95-D74D-8171-E097763E26EE}"/>
              </a:ext>
            </a:extLst>
          </p:cNvPr>
          <p:cNvSpPr>
            <a:spLocks noGrp="1"/>
          </p:cNvSpPr>
          <p:nvPr>
            <p:ph type="sldNum" sz="quarter" idx="19"/>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3870270195"/>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Left Justify">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116326-1C8F-4B52-95F9-7FF78A075094}"/>
              </a:ext>
            </a:extLst>
          </p:cNvPr>
          <p:cNvSpPr>
            <a:spLocks noGrp="1"/>
          </p:cNvSpPr>
          <p:nvPr>
            <p:ph type="title" hasCustomPrompt="1"/>
          </p:nvPr>
        </p:nvSpPr>
        <p:spPr>
          <a:xfrm>
            <a:off x="3352800" y="1861597"/>
            <a:ext cx="6400800" cy="1681703"/>
          </a:xfrm>
          <a:noFill/>
        </p:spPr>
        <p:txBody>
          <a:bodyPr lIns="0" rIns="0" bIns="182880" anchor="b" anchorCtr="0">
            <a:noAutofit/>
          </a:bodyPr>
          <a:lstStyle>
            <a:lvl1pPr marL="0" marR="0" indent="0" algn="l" defTabSz="914400" rtl="0" eaLnBrk="1" fontAlgn="auto" latinLnBrk="0" hangingPunct="1">
              <a:lnSpc>
                <a:spcPct val="95000"/>
              </a:lnSpc>
              <a:spcBef>
                <a:spcPts val="0"/>
              </a:spcBef>
              <a:spcAft>
                <a:spcPts val="0"/>
              </a:spcAft>
              <a:buClrTx/>
              <a:buSzTx/>
              <a:buFontTx/>
              <a:buNone/>
              <a:tabLst/>
              <a:defRPr lang="en-US" sz="4800" b="1" dirty="0">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a:t>
            </a:r>
            <a:br>
              <a:rPr kumimoji="0" lang="en-US" sz="3600" b="1" i="0" u="none" strike="noStrike" kern="1200" cap="none" spc="0" normalizeH="0" baseline="0" noProof="0">
                <a:ln>
                  <a:noFill/>
                </a:ln>
                <a:solidFill>
                  <a:srgbClr val="414549"/>
                </a:solidFill>
                <a:effectLst/>
                <a:uLnTx/>
                <a:uFillTx/>
                <a:latin typeface="Arial"/>
                <a:ea typeface="+mn-ea"/>
                <a:cs typeface="+mn-cs"/>
              </a:rPr>
            </a:br>
            <a:r>
              <a:rPr lang="en-US"/>
              <a:t>Title style</a:t>
            </a:r>
          </a:p>
        </p:txBody>
      </p:sp>
      <p:sp>
        <p:nvSpPr>
          <p:cNvPr id="6" name="Text Placeholder 2">
            <a:extLst>
              <a:ext uri="{FF2B5EF4-FFF2-40B4-BE49-F238E27FC236}">
                <a16:creationId xmlns:a16="http://schemas.microsoft.com/office/drawing/2014/main" id="{EB376746-E0A4-4B7B-910E-97E28C112176}"/>
              </a:ext>
            </a:extLst>
          </p:cNvPr>
          <p:cNvSpPr>
            <a:spLocks noGrp="1"/>
          </p:cNvSpPr>
          <p:nvPr>
            <p:ph type="body" idx="1" hasCustomPrompt="1"/>
          </p:nvPr>
        </p:nvSpPr>
        <p:spPr>
          <a:xfrm>
            <a:off x="3352800" y="3543300"/>
            <a:ext cx="6400800" cy="610716"/>
          </a:xfrm>
          <a:noFill/>
          <a:ln>
            <a:noFill/>
          </a:ln>
        </p:spPr>
        <p:txBody>
          <a:bodyPr lIns="0" tIns="182880" rIns="0">
            <a:noAutofit/>
          </a:bodyPr>
          <a:lstStyle>
            <a:lvl1pPr marL="0" indent="0" algn="l">
              <a:buNone/>
              <a:defRPr lang="en-US" sz="1600" b="0" i="0" dirty="0">
                <a:solidFill>
                  <a:schemeClr val="tx2"/>
                </a:solidFill>
              </a:defRPr>
            </a:lvl1pPr>
          </a:lstStyle>
          <a:p>
            <a:pPr marL="228600" lvl="0" indent="-228600" algn="ctr">
              <a:lnSpc>
                <a:spcPct val="100000"/>
              </a:lnSpc>
            </a:pPr>
            <a:r>
              <a:rPr lang="en-US"/>
              <a:t>Edit Master text styles</a:t>
            </a:r>
          </a:p>
        </p:txBody>
      </p:sp>
    </p:spTree>
    <p:custDataLst>
      <p:tags r:id="rId1"/>
    </p:custDataLst>
    <p:extLst>
      <p:ext uri="{BB962C8B-B14F-4D97-AF65-F5344CB8AC3E}">
        <p14:creationId xmlns:p14="http://schemas.microsoft.com/office/powerpoint/2010/main" val="3250702457"/>
      </p:ext>
    </p:extLst>
  </p:cSld>
  <p:clrMapOvr>
    <a:masterClrMapping/>
  </p:clrMapOvr>
  <p:transition>
    <p:fade/>
  </p:transition>
  <p:extLst>
    <p:ext uri="{DCECCB84-F9BA-43D5-87BE-67443E8EF086}">
      <p15:sldGuideLst xmlns:p15="http://schemas.microsoft.com/office/powerpoint/2012/main">
        <p15:guide id="7" orient="horz" pos="2160">
          <p15:clr>
            <a:srgbClr val="FBAE40"/>
          </p15:clr>
        </p15:guide>
        <p15:guide id="10" pos="3840">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Closing - PEO">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263D80-B610-B44A-B709-4E862E6B0BD3}"/>
              </a:ext>
            </a:extLst>
          </p:cNvPr>
          <p:cNvSpPr/>
          <p:nvPr userDrawn="1"/>
        </p:nvSpPr>
        <p:spPr>
          <a:xfrm>
            <a:off x="370114" y="5871313"/>
            <a:ext cx="11517086" cy="707886"/>
          </a:xfrm>
          <a:prstGeom prst="rect">
            <a:avLst/>
          </a:prstGeom>
        </p:spPr>
        <p:txBody>
          <a:bodyPr wrap="square">
            <a:spAutoFit/>
          </a:bodyPr>
          <a:lstStyle/>
          <a:p>
            <a:r>
              <a:rPr lang="en-US" sz="1000" b="0" i="0">
                <a:solidFill>
                  <a:srgbClr val="303744"/>
                </a:solidFill>
                <a:effectLst/>
                <a:latin typeface="Proxima Nova Rg"/>
              </a:rPr>
              <a:t>© </a:t>
            </a:r>
            <a:fld id="{2510C8B9-3EE7-3E42-9E4D-0764BD614101}" type="datetimeyyyy">
              <a:rPr lang="en-US" sz="1000" b="0" i="0" smtClean="0">
                <a:solidFill>
                  <a:srgbClr val="303744"/>
                </a:solidFill>
                <a:effectLst/>
                <a:latin typeface="Proxima Nova Rg"/>
              </a:rPr>
              <a:t>2023</a:t>
            </a:fld>
            <a:r>
              <a:rPr lang="en-US" sz="1000" b="0" i="0">
                <a:solidFill>
                  <a:srgbClr val="303744"/>
                </a:solidFill>
                <a:effectLst/>
                <a:latin typeface="Proxima Nova Rg"/>
              </a:rPr>
              <a:t> Paychex, Inc. All Rights Reserved. | ITEM NUMBER 00/00/00 Professional employer organization (PEO) services are sold and provided by Paychex Business Solutions, LLC (PBS) and its affiliates, which are registered and licensed to sell and provide PEO services, including in Florida. PBS FL license numbers are Paychex Business Solutions, LLC, GL7, PBS of Central Florida, LLC, GM14, PBS of America, LLC, GM46, Paychex PEO I, LLC, GM455, Paychex PEO II, LLC, GM456, Paychex PEO III, LLC, GL193, Paychex PEO IV, LLC, GM519 and Paychex PEO V, LLC, GM 522, Paychex PEO VI, LLC, GM627, Paychex PEO VII, LLC, GM628, Paychex PEO VIII, LLC, GL242, Paychex PEO IX, LLC, GM637, Paychex PEO X, LLC, GM636.</a:t>
            </a:r>
            <a:endParaRPr lang="en-US" sz="1000"/>
          </a:p>
        </p:txBody>
      </p:sp>
      <p:pic>
        <p:nvPicPr>
          <p:cNvPr id="4" name="Picture 3">
            <a:extLst>
              <a:ext uri="{FF2B5EF4-FFF2-40B4-BE49-F238E27FC236}">
                <a16:creationId xmlns:a16="http://schemas.microsoft.com/office/drawing/2014/main" id="{F24290EC-B5D0-1949-B99D-55571E836E50}"/>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04656" y="2969072"/>
            <a:ext cx="3382688" cy="919854"/>
          </a:xfrm>
          <a:prstGeom prst="rect">
            <a:avLst/>
          </a:prstGeom>
        </p:spPr>
      </p:pic>
    </p:spTree>
    <p:extLst>
      <p:ext uri="{BB962C8B-B14F-4D97-AF65-F5344CB8AC3E}">
        <p14:creationId xmlns:p14="http://schemas.microsoft.com/office/powerpoint/2010/main" val="174625552"/>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Closing - Insuranc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F263D80-B610-B44A-B709-4E862E6B0BD3}"/>
              </a:ext>
            </a:extLst>
          </p:cNvPr>
          <p:cNvSpPr/>
          <p:nvPr userDrawn="1"/>
        </p:nvSpPr>
        <p:spPr>
          <a:xfrm>
            <a:off x="370114" y="6263199"/>
            <a:ext cx="11517086" cy="246221"/>
          </a:xfrm>
          <a:prstGeom prst="rect">
            <a:avLst/>
          </a:prstGeom>
        </p:spPr>
        <p:txBody>
          <a:bodyPr wrap="square">
            <a:spAutoFit/>
          </a:bodyPr>
          <a:lstStyle/>
          <a:p>
            <a:pPr algn="ctr"/>
            <a:r>
              <a:rPr lang="en-US" sz="1000" b="0" i="0">
                <a:solidFill>
                  <a:srgbClr val="303744"/>
                </a:solidFill>
                <a:effectLst/>
                <a:latin typeface="Proxima Nova Rg"/>
              </a:rPr>
              <a:t>Insurance sold and serviced by Paychex Insurance Agency, Inc., 150 Sawgrass Drive, Rochester, NY 14620. CA License 0C28207.</a:t>
            </a:r>
            <a:endParaRPr lang="en-US" sz="1000"/>
          </a:p>
        </p:txBody>
      </p:sp>
      <p:pic>
        <p:nvPicPr>
          <p:cNvPr id="4" name="Picture 3">
            <a:extLst>
              <a:ext uri="{FF2B5EF4-FFF2-40B4-BE49-F238E27FC236}">
                <a16:creationId xmlns:a16="http://schemas.microsoft.com/office/drawing/2014/main" id="{BCA9F72C-C40E-C347-9B27-8AA6C75288F4}"/>
              </a:ext>
            </a:extLst>
          </p:cNvPr>
          <p:cNvPicPr>
            <a:picLocks noChangeAspect="1"/>
          </p:cNvPicPr>
          <p:nvPr userDrawn="1"/>
        </p:nvPicPr>
        <p:blipFill>
          <a:blip r:embed="rId2" cstate="screen">
            <a:extLst>
              <a:ext uri="{28A0092B-C50C-407E-A947-70E740481C1C}">
                <a14:useLocalDpi xmlns:a14="http://schemas.microsoft.com/office/drawing/2010/main"/>
              </a:ext>
            </a:extLst>
          </a:blip>
          <a:srcRect/>
          <a:stretch/>
        </p:blipFill>
        <p:spPr>
          <a:xfrm>
            <a:off x="4404656" y="2969072"/>
            <a:ext cx="3382688" cy="919854"/>
          </a:xfrm>
          <a:prstGeom prst="rect">
            <a:avLst/>
          </a:prstGeom>
        </p:spPr>
      </p:pic>
    </p:spTree>
    <p:extLst>
      <p:ext uri="{BB962C8B-B14F-4D97-AF65-F5344CB8AC3E}">
        <p14:creationId xmlns:p14="http://schemas.microsoft.com/office/powerpoint/2010/main" val="380871356"/>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1373" y="186339"/>
            <a:ext cx="10361427" cy="788471"/>
          </a:xfrm>
        </p:spPr>
        <p:txBody>
          <a:bodyPr lIns="0" tIns="0" rIns="0" bIns="0" anchor="b" anchorCtr="0">
            <a:noAutofit/>
          </a:bodyPr>
          <a:lstStyle>
            <a:lvl1pPr algn="l">
              <a:defRPr sz="2933">
                <a:solidFill>
                  <a:schemeClr val="tx2"/>
                </a:solidFill>
              </a:defRPr>
            </a:lvl1pPr>
          </a:lstStyle>
          <a:p>
            <a:r>
              <a:rPr lang="en-US"/>
              <a:t>Click to edit Master title style</a:t>
            </a:r>
          </a:p>
        </p:txBody>
      </p:sp>
      <p:sp>
        <p:nvSpPr>
          <p:cNvPr id="12" name="Text Placeholder 5"/>
          <p:cNvSpPr>
            <a:spLocks noGrp="1"/>
          </p:cNvSpPr>
          <p:nvPr>
            <p:ph type="body" sz="quarter" idx="13"/>
          </p:nvPr>
        </p:nvSpPr>
        <p:spPr>
          <a:xfrm>
            <a:off x="611371" y="1239717"/>
            <a:ext cx="10361428" cy="4336963"/>
          </a:xfrm>
        </p:spPr>
        <p:txBody>
          <a:bodyPr lIns="0" tIns="0" rIns="0" bIns="0">
            <a:noAutofit/>
          </a:bodyPr>
          <a:lstStyle>
            <a:lvl1pPr marL="256020" indent="-256020">
              <a:lnSpc>
                <a:spcPct val="110000"/>
              </a:lnSpc>
              <a:spcBef>
                <a:spcPts val="0"/>
              </a:spcBef>
              <a:spcAft>
                <a:spcPts val="1200"/>
              </a:spcAft>
              <a:buClrTx/>
              <a:defRPr sz="1900">
                <a:solidFill>
                  <a:schemeClr val="bg2"/>
                </a:solidFill>
              </a:defRPr>
            </a:lvl1pPr>
            <a:lvl2pPr marL="548613" indent="-256020">
              <a:lnSpc>
                <a:spcPct val="110000"/>
              </a:lnSpc>
              <a:spcBef>
                <a:spcPts val="0"/>
              </a:spcBef>
              <a:spcAft>
                <a:spcPts val="1200"/>
              </a:spcAft>
              <a:buFont typeface="Lucida Grande"/>
              <a:buChar char="–"/>
              <a:defRPr sz="1751">
                <a:solidFill>
                  <a:schemeClr val="bg2"/>
                </a:solidFill>
              </a:defRPr>
            </a:lvl2pPr>
            <a:lvl3pPr marL="853397" indent="-256020">
              <a:lnSpc>
                <a:spcPct val="110000"/>
              </a:lnSpc>
              <a:spcBef>
                <a:spcPts val="0"/>
              </a:spcBef>
              <a:spcAft>
                <a:spcPts val="1200"/>
              </a:spcAft>
              <a:buFont typeface="Lucida Grande"/>
              <a:buChar char="–"/>
              <a:defRPr sz="1751">
                <a:solidFill>
                  <a:schemeClr val="bg2"/>
                </a:solidFill>
              </a:defRPr>
            </a:lvl3pPr>
            <a:lvl4pPr marL="1158182" indent="-256020">
              <a:lnSpc>
                <a:spcPct val="110000"/>
              </a:lnSpc>
              <a:spcBef>
                <a:spcPts val="0"/>
              </a:spcBef>
              <a:spcAft>
                <a:spcPts val="1200"/>
              </a:spcAft>
              <a:buFont typeface="Lucida Grande"/>
              <a:buChar char="–"/>
              <a:defRPr sz="1751">
                <a:solidFill>
                  <a:schemeClr val="bg2"/>
                </a:solidFill>
              </a:defRPr>
            </a:lvl4pPr>
            <a:lvl5pPr marL="1462966" indent="-256020">
              <a:lnSpc>
                <a:spcPct val="110000"/>
              </a:lnSpc>
              <a:spcBef>
                <a:spcPts val="0"/>
              </a:spcBef>
              <a:spcAft>
                <a:spcPts val="1200"/>
              </a:spcAft>
              <a:buFont typeface="Lucida Grande"/>
              <a:buChar char="–"/>
              <a:defRPr sz="1751">
                <a:solidFill>
                  <a:schemeClr val="bg2"/>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3378237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Two Content" userDrawn="1">
  <p:cSld name="Two Content">
    <p:bg>
      <p:bgPr>
        <a:solidFill>
          <a:schemeClr val="lt1"/>
        </a:solidFill>
        <a:effectLst/>
      </p:bgPr>
    </p:bg>
    <p:spTree>
      <p:nvGrpSpPr>
        <p:cNvPr id="1" name="Shape 33"/>
        <p:cNvGrpSpPr/>
        <p:nvPr/>
      </p:nvGrpSpPr>
      <p:grpSpPr>
        <a:xfrm>
          <a:off x="0" y="0"/>
          <a:ext cx="0" cy="0"/>
          <a:chOff x="0" y="0"/>
          <a:chExt cx="0" cy="0"/>
        </a:xfrm>
      </p:grpSpPr>
      <p:sp>
        <p:nvSpPr>
          <p:cNvPr id="3" name="Title Placeholder 1">
            <a:extLst>
              <a:ext uri="{FF2B5EF4-FFF2-40B4-BE49-F238E27FC236}">
                <a16:creationId xmlns:a16="http://schemas.microsoft.com/office/drawing/2014/main" id="{0DC71333-9797-B840-646C-5ECCA09E77C6}"/>
              </a:ext>
            </a:extLst>
          </p:cNvPr>
          <p:cNvSpPr>
            <a:spLocks noGrp="1"/>
          </p:cNvSpPr>
          <p:nvPr>
            <p:ph type="title"/>
          </p:nvPr>
        </p:nvSpPr>
        <p:spPr>
          <a:xfrm>
            <a:off x="838200" y="365125"/>
            <a:ext cx="10515600" cy="1325563"/>
          </a:xfrm>
          <a:prstGeom prst="rect">
            <a:avLst/>
          </a:prstGeom>
        </p:spPr>
        <p:txBody>
          <a:bodyPr vert="horz" lIns="0" tIns="45720" rIns="91440" bIns="45720" rtlCol="0" anchor="ctr">
            <a:noAutofit/>
          </a:bodyPr>
          <a:lstStyle/>
          <a:p>
            <a:r>
              <a:rPr lang="en-US"/>
              <a:t>Click to edit Master title style</a:t>
            </a:r>
          </a:p>
        </p:txBody>
      </p:sp>
      <p:sp>
        <p:nvSpPr>
          <p:cNvPr id="4" name="Text Placeholder 2">
            <a:extLst>
              <a:ext uri="{FF2B5EF4-FFF2-40B4-BE49-F238E27FC236}">
                <a16:creationId xmlns:a16="http://schemas.microsoft.com/office/drawing/2014/main" id="{82A03C22-9C1F-64D1-5FD1-BDE8E0930B72}"/>
              </a:ext>
            </a:extLst>
          </p:cNvPr>
          <p:cNvSpPr>
            <a:spLocks noGrp="1"/>
          </p:cNvSpPr>
          <p:nvPr>
            <p:ph idx="1"/>
          </p:nvPr>
        </p:nvSpPr>
        <p:spPr>
          <a:xfrm>
            <a:off x="838200" y="1825625"/>
            <a:ext cx="10515600" cy="4351338"/>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590A54B7-2116-DBAC-AE0D-9FC7EFF7B7F3}"/>
              </a:ext>
            </a:extLst>
          </p:cNvPr>
          <p:cNvSpPr>
            <a:spLocks noGrp="1"/>
          </p:cNvSpPr>
          <p:nvPr>
            <p:ph type="dt" sz="half" idx="2"/>
          </p:nvPr>
        </p:nvSpPr>
        <p:spPr>
          <a:xfrm>
            <a:off x="10953533" y="6511476"/>
            <a:ext cx="838200" cy="365125"/>
          </a:xfrm>
          <a:prstGeom prst="rect">
            <a:avLst/>
          </a:prstGeom>
        </p:spPr>
        <p:txBody>
          <a:bodyPr vert="horz" lIns="91440" tIns="45720" rIns="91440" bIns="45720" rtlCol="0" anchor="ctr"/>
          <a:lstStyle>
            <a:lvl1pPr>
              <a:defRPr lang="en-US" sz="800" dirty="0">
                <a:solidFill>
                  <a:schemeClr val="accent4"/>
                </a:solidFill>
              </a:defRPr>
            </a:lvl1pPr>
          </a:lstStyle>
          <a:p>
            <a:pPr algn="r"/>
            <a:endParaRPr lang="en-US" dirty="0"/>
          </a:p>
        </p:txBody>
      </p:sp>
      <p:sp>
        <p:nvSpPr>
          <p:cNvPr id="6" name="Footer Placeholder 4">
            <a:extLst>
              <a:ext uri="{FF2B5EF4-FFF2-40B4-BE49-F238E27FC236}">
                <a16:creationId xmlns:a16="http://schemas.microsoft.com/office/drawing/2014/main" id="{F6DC5CBE-A6F0-78CF-9DBB-E798053B92B3}"/>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7" name="Slide Number Placeholder 5">
            <a:extLst>
              <a:ext uri="{FF2B5EF4-FFF2-40B4-BE49-F238E27FC236}">
                <a16:creationId xmlns:a16="http://schemas.microsoft.com/office/drawing/2014/main" id="{3F3D07EC-BE3C-A6CF-D231-837C819129E1}"/>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a:t>
            </a:fld>
            <a:endParaRPr lang="en-US"/>
          </a:p>
        </p:txBody>
      </p:sp>
    </p:spTree>
    <p:extLst>
      <p:ext uri="{BB962C8B-B14F-4D97-AF65-F5344CB8AC3E}">
        <p14:creationId xmlns:p14="http://schemas.microsoft.com/office/powerpoint/2010/main" val="16554545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 Left w/Image">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B116326-1C8F-4B52-95F9-7FF78A075094}"/>
              </a:ext>
            </a:extLst>
          </p:cNvPr>
          <p:cNvSpPr>
            <a:spLocks noGrp="1"/>
          </p:cNvSpPr>
          <p:nvPr>
            <p:ph type="title"/>
          </p:nvPr>
        </p:nvSpPr>
        <p:spPr>
          <a:xfrm>
            <a:off x="1524000" y="571501"/>
            <a:ext cx="4800600" cy="2857500"/>
          </a:xfrm>
          <a:noFill/>
        </p:spPr>
        <p:txBody>
          <a:bodyPr lIns="0" rIns="0" bIns="182880" anchor="b" anchorCtr="0">
            <a:noAutofit/>
          </a:bodyPr>
          <a:lstStyle>
            <a:lvl1pPr marL="0" marR="0" indent="0" algn="l" defTabSz="914400" rtl="0" eaLnBrk="1" fontAlgn="auto" latinLnBrk="0" hangingPunct="1">
              <a:lnSpc>
                <a:spcPct val="95000"/>
              </a:lnSpc>
              <a:spcBef>
                <a:spcPts val="0"/>
              </a:spcBef>
              <a:spcAft>
                <a:spcPts val="0"/>
              </a:spcAft>
              <a:buClrTx/>
              <a:buSzTx/>
              <a:buFontTx/>
              <a:buNone/>
              <a:tabLst/>
              <a:defRPr lang="en-US" sz="4000" b="1">
                <a:solidFill>
                  <a:schemeClr val="tx1"/>
                </a:solidFill>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p>
        </p:txBody>
      </p:sp>
      <p:sp>
        <p:nvSpPr>
          <p:cNvPr id="6" name="Text Placeholder 2">
            <a:extLst>
              <a:ext uri="{FF2B5EF4-FFF2-40B4-BE49-F238E27FC236}">
                <a16:creationId xmlns:a16="http://schemas.microsoft.com/office/drawing/2014/main" id="{EB376746-E0A4-4B7B-910E-97E28C112176}"/>
              </a:ext>
            </a:extLst>
          </p:cNvPr>
          <p:cNvSpPr>
            <a:spLocks noGrp="1"/>
          </p:cNvSpPr>
          <p:nvPr>
            <p:ph type="body" idx="1" hasCustomPrompt="1"/>
          </p:nvPr>
        </p:nvSpPr>
        <p:spPr>
          <a:xfrm>
            <a:off x="1524000" y="3440875"/>
            <a:ext cx="4800600" cy="610716"/>
          </a:xfrm>
          <a:noFill/>
          <a:ln>
            <a:noFill/>
          </a:ln>
        </p:spPr>
        <p:txBody>
          <a:bodyPr lIns="0" tIns="182880" rIns="0">
            <a:noAutofit/>
          </a:bodyPr>
          <a:lstStyle>
            <a:lvl1pPr marL="0" indent="0" algn="l">
              <a:buNone/>
              <a:defRPr lang="en-US" sz="1600" b="0" i="0" dirty="0">
                <a:solidFill>
                  <a:schemeClr val="tx2"/>
                </a:solidFill>
              </a:defRPr>
            </a:lvl1pPr>
          </a:lstStyle>
          <a:p>
            <a:pPr marL="228600" lvl="0" indent="-228600" algn="ctr">
              <a:lnSpc>
                <a:spcPct val="100000"/>
              </a:lnSpc>
            </a:pPr>
            <a:r>
              <a:rPr lang="en-US"/>
              <a:t>Edit Master text styles</a:t>
            </a:r>
          </a:p>
        </p:txBody>
      </p:sp>
      <p:sp>
        <p:nvSpPr>
          <p:cNvPr id="3" name="Picture Placeholder 2">
            <a:extLst>
              <a:ext uri="{FF2B5EF4-FFF2-40B4-BE49-F238E27FC236}">
                <a16:creationId xmlns:a16="http://schemas.microsoft.com/office/drawing/2014/main" id="{EF9BC4F7-F980-49DA-A667-23F6A4CBFACF}"/>
              </a:ext>
            </a:extLst>
          </p:cNvPr>
          <p:cNvSpPr>
            <a:spLocks noGrp="1"/>
          </p:cNvSpPr>
          <p:nvPr>
            <p:ph type="pic" sz="quarter" idx="10" hasCustomPrompt="1"/>
          </p:nvPr>
        </p:nvSpPr>
        <p:spPr>
          <a:xfrm>
            <a:off x="7239000" y="0"/>
            <a:ext cx="4956048" cy="6858000"/>
          </a:xfrm>
        </p:spPr>
        <p:txBody>
          <a:bodyPr bIns="1005840" anchor="ctr" anchorCtr="0">
            <a:normAutofit/>
          </a:bodyPr>
          <a:lstStyle>
            <a:lvl1pPr marL="0" indent="0" algn="ctr">
              <a:buNone/>
              <a:defRPr sz="1800">
                <a:solidFill>
                  <a:schemeClr val="accent4"/>
                </a:solidFill>
              </a:defRPr>
            </a:lvl1pPr>
          </a:lstStyle>
          <a:p>
            <a:r>
              <a:rPr lang="en-US"/>
              <a:t>Insert picture here</a:t>
            </a:r>
          </a:p>
        </p:txBody>
      </p:sp>
    </p:spTree>
    <p:custDataLst>
      <p:tags r:id="rId1"/>
    </p:custDataLst>
    <p:extLst>
      <p:ext uri="{BB962C8B-B14F-4D97-AF65-F5344CB8AC3E}">
        <p14:creationId xmlns:p14="http://schemas.microsoft.com/office/powerpoint/2010/main" val="3872187664"/>
      </p:ext>
    </p:extLst>
  </p:cSld>
  <p:clrMapOvr>
    <a:masterClrMapping/>
  </p:clrMapOvr>
  <p:transition>
    <p:fade/>
  </p:transition>
  <p:extLst>
    <p:ext uri="{DCECCB84-F9BA-43D5-87BE-67443E8EF086}">
      <p15:sldGuideLst xmlns:p15="http://schemas.microsoft.com/office/powerpoint/2012/main">
        <p15:guide id="7" orient="horz" pos="2160">
          <p15:clr>
            <a:srgbClr val="FBAE40"/>
          </p15:clr>
        </p15:guide>
        <p15:guide id="10"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 Left w/Image (tan)">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24CEE36C-8ABC-418D-B873-ED39BEBF98BE}"/>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B39AB8B3-5E1F-4EFC-A2D8-FC47974E50E2}"/>
              </a:ext>
            </a:extLst>
          </p:cNvPr>
          <p:cNvSpPr>
            <a:spLocks noGrp="1"/>
          </p:cNvSpPr>
          <p:nvPr>
            <p:ph type="title"/>
          </p:nvPr>
        </p:nvSpPr>
        <p:spPr>
          <a:xfrm>
            <a:off x="1524000" y="342901"/>
            <a:ext cx="4800600" cy="3086100"/>
          </a:xfrm>
          <a:noFill/>
        </p:spPr>
        <p:txBody>
          <a:bodyPr vert="horz" lIns="0" tIns="45720" rIns="0" bIns="182880" rtlCol="0" anchor="b" anchorCtr="0">
            <a:noAutofit/>
          </a:bodyPr>
          <a:lstStyle>
            <a:lvl1pPr>
              <a:lnSpc>
                <a:spcPct val="95000"/>
              </a:lnSpc>
              <a:defRPr lang="en-US" sz="4000" b="1" kern="1200" dirty="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 title style</a:t>
            </a:r>
          </a:p>
        </p:txBody>
      </p:sp>
      <p:sp>
        <p:nvSpPr>
          <p:cNvPr id="11" name="Text Placeholder 2">
            <a:extLst>
              <a:ext uri="{FF2B5EF4-FFF2-40B4-BE49-F238E27FC236}">
                <a16:creationId xmlns:a16="http://schemas.microsoft.com/office/drawing/2014/main" id="{CAB501CF-E190-4996-B5C9-00027C6ADBA7}"/>
              </a:ext>
            </a:extLst>
          </p:cNvPr>
          <p:cNvSpPr>
            <a:spLocks noGrp="1"/>
          </p:cNvSpPr>
          <p:nvPr>
            <p:ph type="body" idx="10" hasCustomPrompt="1"/>
          </p:nvPr>
        </p:nvSpPr>
        <p:spPr>
          <a:xfrm>
            <a:off x="1524000" y="3440875"/>
            <a:ext cx="4800600" cy="610716"/>
          </a:xfrm>
          <a:noFill/>
          <a:ln>
            <a:noFill/>
          </a:ln>
        </p:spPr>
        <p:txBody>
          <a:bodyPr vert="horz" lIns="0" tIns="182880" rIns="0" bIns="45720" rtlCol="0">
            <a:noAutofit/>
          </a:bodyPr>
          <a:lstStyle>
            <a:lvl1pPr>
              <a:defRPr lang="en-US" sz="1600" b="0" i="0" dirty="0">
                <a:solidFill>
                  <a:schemeClr val="tx2"/>
                </a:solidFill>
              </a:defRPr>
            </a:lvl1pPr>
          </a:lstStyle>
          <a:p>
            <a:pPr lvl="0" algn="ctr">
              <a:lnSpc>
                <a:spcPct val="100000"/>
              </a:lnSpc>
              <a:buNone/>
            </a:pPr>
            <a:r>
              <a:rPr lang="en-US"/>
              <a:t>Edit Master text styles</a:t>
            </a:r>
          </a:p>
        </p:txBody>
      </p:sp>
      <p:sp>
        <p:nvSpPr>
          <p:cNvPr id="13" name="Picture Placeholder 2">
            <a:extLst>
              <a:ext uri="{FF2B5EF4-FFF2-40B4-BE49-F238E27FC236}">
                <a16:creationId xmlns:a16="http://schemas.microsoft.com/office/drawing/2014/main" id="{1048B025-97C3-44E8-8FA2-AFE2E1F77627}"/>
              </a:ext>
            </a:extLst>
          </p:cNvPr>
          <p:cNvSpPr>
            <a:spLocks noGrp="1"/>
          </p:cNvSpPr>
          <p:nvPr>
            <p:ph type="pic" sz="quarter" idx="11" hasCustomPrompt="1"/>
          </p:nvPr>
        </p:nvSpPr>
        <p:spPr>
          <a:xfrm>
            <a:off x="7235952" y="0"/>
            <a:ext cx="4956048" cy="6858000"/>
          </a:xfrm>
        </p:spPr>
        <p:txBody>
          <a:bodyPr bIns="1005840" anchor="ctr" anchorCtr="0">
            <a:normAutofit/>
          </a:bodyPr>
          <a:lstStyle>
            <a:lvl1pPr marL="0" indent="0" algn="ctr">
              <a:buNone/>
              <a:defRPr sz="1800">
                <a:solidFill>
                  <a:schemeClr val="accent4"/>
                </a:solidFill>
              </a:defRPr>
            </a:lvl1pPr>
          </a:lstStyle>
          <a:p>
            <a:r>
              <a:rPr lang="en-US"/>
              <a:t>Insert picture here</a:t>
            </a:r>
          </a:p>
        </p:txBody>
      </p:sp>
    </p:spTree>
    <p:custDataLst>
      <p:tags r:id="rId1"/>
    </p:custDataLst>
    <p:extLst>
      <p:ext uri="{BB962C8B-B14F-4D97-AF65-F5344CB8AC3E}">
        <p14:creationId xmlns:p14="http://schemas.microsoft.com/office/powerpoint/2010/main" val="1363936418"/>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Full Bleed">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EF9BC4F7-F980-49DA-A667-23F6A4CBFACF}"/>
              </a:ext>
            </a:extLst>
          </p:cNvPr>
          <p:cNvSpPr>
            <a:spLocks noGrp="1"/>
          </p:cNvSpPr>
          <p:nvPr>
            <p:ph type="pic" sz="quarter" idx="10" hasCustomPrompt="1"/>
          </p:nvPr>
        </p:nvSpPr>
        <p:spPr>
          <a:xfrm>
            <a:off x="0" y="0"/>
            <a:ext cx="12192000" cy="6858000"/>
          </a:xfrm>
        </p:spPr>
        <p:txBody>
          <a:bodyPr lIns="0" rIns="0" bIns="1005840" anchor="ctr" anchorCtr="0">
            <a:normAutofit/>
          </a:bodyPr>
          <a:lstStyle>
            <a:lvl1pPr marL="0" indent="0" algn="ctr">
              <a:buNone/>
              <a:defRPr sz="1800">
                <a:solidFill>
                  <a:schemeClr val="accent4"/>
                </a:solidFill>
              </a:defRPr>
            </a:lvl1pPr>
          </a:lstStyle>
          <a:p>
            <a:r>
              <a:rPr lang="en-US"/>
              <a:t>Insert picture here</a:t>
            </a:r>
          </a:p>
        </p:txBody>
      </p:sp>
      <p:sp>
        <p:nvSpPr>
          <p:cNvPr id="5" name="Title 4">
            <a:extLst>
              <a:ext uri="{FF2B5EF4-FFF2-40B4-BE49-F238E27FC236}">
                <a16:creationId xmlns:a16="http://schemas.microsoft.com/office/drawing/2014/main" id="{5B116326-1C8F-4B52-95F9-7FF78A075094}"/>
              </a:ext>
            </a:extLst>
          </p:cNvPr>
          <p:cNvSpPr>
            <a:spLocks noGrp="1"/>
          </p:cNvSpPr>
          <p:nvPr>
            <p:ph type="title" hasCustomPrompt="1"/>
          </p:nvPr>
        </p:nvSpPr>
        <p:spPr>
          <a:xfrm>
            <a:off x="1524000" y="685801"/>
            <a:ext cx="5486400" cy="2857500"/>
          </a:xfrm>
          <a:noFill/>
        </p:spPr>
        <p:txBody>
          <a:bodyPr lIns="0" rIns="0" bIns="182880" anchor="b" anchorCtr="0">
            <a:noAutofit/>
          </a:bodyPr>
          <a:lstStyle>
            <a:lvl1pPr marL="0" marR="0" indent="0" algn="l" defTabSz="914400" rtl="0" eaLnBrk="1" fontAlgn="auto" latinLnBrk="0" hangingPunct="1">
              <a:lnSpc>
                <a:spcPct val="95000"/>
              </a:lnSpc>
              <a:spcBef>
                <a:spcPts val="0"/>
              </a:spcBef>
              <a:spcAft>
                <a:spcPts val="0"/>
              </a:spcAft>
              <a:buClrTx/>
              <a:buSzTx/>
              <a:buFontTx/>
              <a:buNone/>
              <a:tabLst/>
              <a:defRPr lang="en-US" sz="4400" b="1" kern="1200" dirty="0">
                <a:solidFill>
                  <a:schemeClr val="tx1"/>
                </a:solidFill>
                <a:latin typeface="+mj-lt"/>
                <a:ea typeface="+mj-ea"/>
                <a:cs typeface="+mj-cs"/>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Click to edit Master</a:t>
            </a:r>
            <a:br>
              <a:rPr kumimoji="0" lang="en-US" sz="3600" b="1" i="0" u="none" strike="noStrike" kern="1200" cap="none" spc="0" normalizeH="0" baseline="0" noProof="0">
                <a:ln>
                  <a:noFill/>
                </a:ln>
                <a:solidFill>
                  <a:srgbClr val="414549"/>
                </a:solidFill>
                <a:effectLst/>
                <a:uLnTx/>
                <a:uFillTx/>
                <a:latin typeface="Arial"/>
                <a:ea typeface="+mn-ea"/>
                <a:cs typeface="+mn-cs"/>
              </a:rPr>
            </a:br>
            <a:r>
              <a:rPr lang="en-US"/>
              <a:t>Title style</a:t>
            </a:r>
          </a:p>
        </p:txBody>
      </p:sp>
      <p:sp>
        <p:nvSpPr>
          <p:cNvPr id="6" name="Text Placeholder 2">
            <a:extLst>
              <a:ext uri="{FF2B5EF4-FFF2-40B4-BE49-F238E27FC236}">
                <a16:creationId xmlns:a16="http://schemas.microsoft.com/office/drawing/2014/main" id="{EB376746-E0A4-4B7B-910E-97E28C112176}"/>
              </a:ext>
            </a:extLst>
          </p:cNvPr>
          <p:cNvSpPr>
            <a:spLocks noGrp="1"/>
          </p:cNvSpPr>
          <p:nvPr>
            <p:ph type="body" idx="1" hasCustomPrompt="1"/>
          </p:nvPr>
        </p:nvSpPr>
        <p:spPr>
          <a:xfrm>
            <a:off x="1524000" y="3543300"/>
            <a:ext cx="5486400" cy="610716"/>
          </a:xfrm>
          <a:noFill/>
          <a:ln>
            <a:noFill/>
          </a:ln>
        </p:spPr>
        <p:txBody>
          <a:bodyPr lIns="0" tIns="182880" rIns="0">
            <a:noAutofit/>
          </a:bodyPr>
          <a:lstStyle>
            <a:lvl1pPr marL="0" indent="0" algn="l">
              <a:buNone/>
              <a:defRPr lang="en-US" sz="1600" b="0" i="0" dirty="0">
                <a:solidFill>
                  <a:schemeClr val="tx2"/>
                </a:solidFill>
              </a:defRPr>
            </a:lvl1pPr>
          </a:lstStyle>
          <a:p>
            <a:pPr marL="228600" lvl="0" indent="-228600" algn="ctr">
              <a:lnSpc>
                <a:spcPct val="100000"/>
              </a:lnSpc>
            </a:pPr>
            <a:r>
              <a:rPr lang="en-US"/>
              <a:t>Edit Master text styles</a:t>
            </a:r>
          </a:p>
        </p:txBody>
      </p:sp>
    </p:spTree>
    <p:custDataLst>
      <p:tags r:id="rId1"/>
    </p:custDataLst>
    <p:extLst>
      <p:ext uri="{BB962C8B-B14F-4D97-AF65-F5344CB8AC3E}">
        <p14:creationId xmlns:p14="http://schemas.microsoft.com/office/powerpoint/2010/main" val="1521724134"/>
      </p:ext>
    </p:extLst>
  </p:cSld>
  <p:clrMapOvr>
    <a:masterClrMapping/>
  </p:clrMapOvr>
  <p:transition>
    <p:fade/>
  </p:transition>
  <p:extLst>
    <p:ext uri="{DCECCB84-F9BA-43D5-87BE-67443E8EF086}">
      <p15:sldGuideLst xmlns:p15="http://schemas.microsoft.com/office/powerpoint/2012/main">
        <p15:guide id="7" orient="horz" pos="2160">
          <p15:clr>
            <a:srgbClr val="FBAE40"/>
          </p15:clr>
        </p15:guide>
        <p15:guide id="10"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asic Content (tigh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EB14E42-A6EE-4C8F-81AC-D0C1FE3B5B02}"/>
              </a:ext>
            </a:extLst>
          </p:cNvPr>
          <p:cNvSpPr>
            <a:spLocks noGrp="1"/>
          </p:cNvSpPr>
          <p:nvPr>
            <p:ph type="title"/>
          </p:nvPr>
        </p:nvSpPr>
        <p:spPr>
          <a:xfrm>
            <a:off x="622346" y="439492"/>
            <a:ext cx="10960054" cy="821763"/>
          </a:xfrm>
          <a:noFill/>
        </p:spPr>
        <p:txBody>
          <a:bodyPr lIns="0" rIns="0" bIns="274320" anchor="b" anchorCtr="0">
            <a:spAutoFit/>
          </a:bodyPr>
          <a:lstStyle>
            <a:lvl1pPr>
              <a:defRPr lang="en-US" sz="3600" b="1" dirty="0">
                <a:solidFill>
                  <a:schemeClr val="tx1"/>
                </a:solidFill>
              </a:defRPr>
            </a:lvl1pPr>
          </a:lstStyle>
          <a:p>
            <a:pPr marL="0" lvl="0">
              <a:spcAft>
                <a:spcPts val="3600"/>
              </a:spcAft>
            </a:pPr>
            <a:r>
              <a:rPr lang="en-US"/>
              <a:t>Click to edit Master title style</a:t>
            </a:r>
          </a:p>
        </p:txBody>
      </p:sp>
      <p:sp>
        <p:nvSpPr>
          <p:cNvPr id="9" name="Text Placeholder 8">
            <a:extLst>
              <a:ext uri="{FF2B5EF4-FFF2-40B4-BE49-F238E27FC236}">
                <a16:creationId xmlns:a16="http://schemas.microsoft.com/office/drawing/2014/main" id="{D1DA8312-519A-4240-BB11-AD91A0F7ED4C}"/>
              </a:ext>
            </a:extLst>
          </p:cNvPr>
          <p:cNvSpPr>
            <a:spLocks noGrp="1"/>
          </p:cNvSpPr>
          <p:nvPr>
            <p:ph type="body" sz="quarter" idx="11"/>
          </p:nvPr>
        </p:nvSpPr>
        <p:spPr>
          <a:xfrm>
            <a:off x="628650" y="1261257"/>
            <a:ext cx="10965360" cy="4580743"/>
          </a:xfrm>
        </p:spPr>
        <p:txBody>
          <a:bodyPr lIns="0" rIns="0">
            <a:normAutofit/>
          </a:bodyPr>
          <a:lstStyle>
            <a:lvl1pPr marL="0" indent="0">
              <a:lnSpc>
                <a:spcPct val="114000"/>
              </a:lnSpc>
              <a:spcAft>
                <a:spcPts val="600"/>
              </a:spcAft>
              <a:buNone/>
              <a:defRPr sz="1800"/>
            </a:lvl1pPr>
            <a:lvl2pPr marL="365760" indent="-182880">
              <a:lnSpc>
                <a:spcPct val="114000"/>
              </a:lnSpc>
              <a:spcAft>
                <a:spcPts val="600"/>
              </a:spcAft>
              <a:defRPr sz="1600"/>
            </a:lvl2pPr>
            <a:lvl3pPr marL="640080" indent="-137160">
              <a:lnSpc>
                <a:spcPct val="114000"/>
              </a:lnSpc>
              <a:spcAft>
                <a:spcPts val="600"/>
              </a:spcAft>
              <a:defRPr sz="1400"/>
            </a:lvl3pPr>
            <a:lvl4pPr marL="1005840" indent="-182880">
              <a:lnSpc>
                <a:spcPct val="114000"/>
              </a:lnSpc>
              <a:spcAft>
                <a:spcPts val="600"/>
              </a:spcAft>
              <a:defRPr sz="1200"/>
            </a:lvl4pPr>
            <a:lvl5pPr marL="1234440" indent="-137160">
              <a:lnSpc>
                <a:spcPct val="114000"/>
              </a:lnSpc>
              <a:spcAft>
                <a:spcPts val="600"/>
              </a:spcAft>
              <a:defRPr sz="1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461BC68-4A6C-8F47-A7C4-A11C738DD125}"/>
              </a:ext>
            </a:extLst>
          </p:cNvPr>
          <p:cNvSpPr>
            <a:spLocks noGrp="1"/>
          </p:cNvSpPr>
          <p:nvPr>
            <p:ph type="dt" sz="half" idx="12"/>
          </p:nvPr>
        </p:nvSpPr>
        <p:spPr/>
        <p:txBody>
          <a:bodyPr/>
          <a:lstStyle/>
          <a:p>
            <a:pPr algn="r"/>
            <a:endParaRPr lang="en-US"/>
          </a:p>
        </p:txBody>
      </p:sp>
      <p:sp>
        <p:nvSpPr>
          <p:cNvPr id="5" name="Footer Placeholder 4">
            <a:extLst>
              <a:ext uri="{FF2B5EF4-FFF2-40B4-BE49-F238E27FC236}">
                <a16:creationId xmlns:a16="http://schemas.microsoft.com/office/drawing/2014/main" id="{DCB650D8-4C81-2C42-8517-92F1DF9C9738}"/>
              </a:ext>
            </a:extLst>
          </p:cNvPr>
          <p:cNvSpPr>
            <a:spLocks noGrp="1"/>
          </p:cNvSpPr>
          <p:nvPr>
            <p:ph type="ftr" sz="quarter" idx="13"/>
          </p:nvPr>
        </p:nvSpPr>
        <p:spPr/>
        <p:txBody>
          <a:bodyPr/>
          <a:lstStyle/>
          <a:p>
            <a:r>
              <a:rPr lang="en-US"/>
              <a:t>Copyright 2022, Paychex, Inc. </a:t>
            </a:r>
            <a:endParaRPr/>
          </a:p>
        </p:txBody>
      </p:sp>
      <p:sp>
        <p:nvSpPr>
          <p:cNvPr id="11" name="Slide Number Placeholder 10">
            <a:extLst>
              <a:ext uri="{FF2B5EF4-FFF2-40B4-BE49-F238E27FC236}">
                <a16:creationId xmlns:a16="http://schemas.microsoft.com/office/drawing/2014/main" id="{D97D48A2-A6C6-E349-BECE-FB6DA7305044}"/>
              </a:ext>
            </a:extLst>
          </p:cNvPr>
          <p:cNvSpPr>
            <a:spLocks noGrp="1"/>
          </p:cNvSpPr>
          <p:nvPr>
            <p:ph type="sldNum" sz="quarter" idx="14"/>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2604001992"/>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asic - Center">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EB14E42-A6EE-4C8F-81AC-D0C1FE3B5B02}"/>
              </a:ext>
            </a:extLst>
          </p:cNvPr>
          <p:cNvSpPr>
            <a:spLocks noGrp="1"/>
          </p:cNvSpPr>
          <p:nvPr>
            <p:ph type="title"/>
          </p:nvPr>
        </p:nvSpPr>
        <p:spPr>
          <a:xfrm>
            <a:off x="2438400" y="1425456"/>
            <a:ext cx="5715000" cy="1320361"/>
          </a:xfrm>
          <a:noFill/>
        </p:spPr>
        <p:txBody>
          <a:bodyPr wrap="square" lIns="0" rIns="0" bIns="274320" anchor="b" anchorCtr="0">
            <a:spAutoFit/>
          </a:bodyPr>
          <a:lstStyle>
            <a:lvl1pPr>
              <a:defRPr lang="en-US" sz="3600" b="1">
                <a:solidFill>
                  <a:schemeClr val="tx1"/>
                </a:solidFill>
              </a:defRPr>
            </a:lvl1pPr>
          </a:lstStyle>
          <a:p>
            <a:pPr marL="0" lvl="0">
              <a:spcAft>
                <a:spcPts val="3600"/>
              </a:spcAft>
            </a:pPr>
            <a:r>
              <a:rPr lang="en-US"/>
              <a:t>Click to edit Master title style</a:t>
            </a:r>
          </a:p>
        </p:txBody>
      </p:sp>
      <p:sp>
        <p:nvSpPr>
          <p:cNvPr id="5" name="Text Placeholder 4">
            <a:extLst>
              <a:ext uri="{FF2B5EF4-FFF2-40B4-BE49-F238E27FC236}">
                <a16:creationId xmlns:a16="http://schemas.microsoft.com/office/drawing/2014/main" id="{EEBE5FF5-5A60-4057-A537-3F95C6BD5748}"/>
              </a:ext>
            </a:extLst>
          </p:cNvPr>
          <p:cNvSpPr>
            <a:spLocks noGrp="1"/>
          </p:cNvSpPr>
          <p:nvPr>
            <p:ph type="body" sz="quarter" idx="10"/>
          </p:nvPr>
        </p:nvSpPr>
        <p:spPr>
          <a:xfrm>
            <a:off x="2438400" y="963917"/>
            <a:ext cx="3429000" cy="342889"/>
          </a:xfrm>
          <a:noFill/>
        </p:spPr>
        <p:txBody>
          <a:bodyPr lIns="0" rIns="0" anchor="b" anchorCtr="0">
            <a:noAutofit/>
          </a:bodyPr>
          <a:lstStyle>
            <a:lvl1pPr marL="0" indent="0">
              <a:buNone/>
              <a:defRPr lang="en-US" sz="1400" dirty="0" smtClean="0">
                <a:solidFill>
                  <a:schemeClr val="accent3"/>
                </a:solidFill>
                <a:ea typeface="+mj-ea"/>
                <a:cs typeface="+mj-cs"/>
              </a:defRPr>
            </a:lvl1pPr>
            <a:lvl2pPr>
              <a:defRPr lang="en-US" sz="1800" dirty="0" smtClean="0"/>
            </a:lvl2pPr>
            <a:lvl3pPr>
              <a:defRPr lang="en-US" sz="1800" dirty="0" smtClean="0"/>
            </a:lvl3pPr>
            <a:lvl4pPr>
              <a:defRPr lang="en-US" dirty="0" smtClean="0"/>
            </a:lvl4pPr>
            <a:lvl5pPr>
              <a:defRPr lang="en-US" dirty="0"/>
            </a:lvl5pPr>
          </a:lstStyle>
          <a:p>
            <a:pPr marL="57150" lvl="0" indent="-285750">
              <a:spcBef>
                <a:spcPct val="0"/>
              </a:spcBef>
            </a:pPr>
            <a:r>
              <a:rPr lang="en-US"/>
              <a:t>Edit Master text styles</a:t>
            </a:r>
          </a:p>
        </p:txBody>
      </p:sp>
      <p:sp>
        <p:nvSpPr>
          <p:cNvPr id="15" name="Text Placeholder 14">
            <a:extLst>
              <a:ext uri="{FF2B5EF4-FFF2-40B4-BE49-F238E27FC236}">
                <a16:creationId xmlns:a16="http://schemas.microsoft.com/office/drawing/2014/main" id="{E7CDACBE-7565-4F4A-B42D-81A68FCD68EF}"/>
              </a:ext>
            </a:extLst>
          </p:cNvPr>
          <p:cNvSpPr>
            <a:spLocks noGrp="1"/>
          </p:cNvSpPr>
          <p:nvPr>
            <p:ph type="body" sz="quarter" idx="11" hasCustomPrompt="1"/>
          </p:nvPr>
        </p:nvSpPr>
        <p:spPr>
          <a:xfrm>
            <a:off x="2438400" y="2745817"/>
            <a:ext cx="5715000" cy="2762250"/>
          </a:xfrm>
          <a:noFill/>
        </p:spPr>
        <p:txBody>
          <a:bodyPr lIns="0" rIns="0">
            <a:noAutofit/>
          </a:bodyPr>
          <a:lstStyle>
            <a:lvl1pPr marL="0" indent="0">
              <a:lnSpc>
                <a:spcPct val="114000"/>
              </a:lnSpc>
              <a:buNone/>
              <a:defRPr lang="en-US" sz="1600" smtClean="0">
                <a:solidFill>
                  <a:schemeClr val="tx2"/>
                </a:solidFill>
              </a:defRPr>
            </a:lvl1pPr>
            <a:lvl2pPr>
              <a:defRPr lang="en-US" smtClean="0"/>
            </a:lvl2pPr>
            <a:lvl3pPr>
              <a:defRPr lang="en-US" smtClean="0"/>
            </a:lvl3pPr>
            <a:lvl4pPr>
              <a:defRPr lang="en-US" smtClean="0"/>
            </a:lvl4pPr>
            <a:lvl5pPr>
              <a:defRPr lang="en-US"/>
            </a:lvl5pPr>
          </a:lstStyle>
          <a:p>
            <a:pPr marL="228600" lvl="0" indent="-228600">
              <a:lnSpc>
                <a:spcPct val="125000"/>
              </a:lnSpc>
            </a:pPr>
            <a:r>
              <a:rPr lang="en-US"/>
              <a:t>Edit Master text styles</a:t>
            </a:r>
          </a:p>
        </p:txBody>
      </p:sp>
      <p:sp>
        <p:nvSpPr>
          <p:cNvPr id="4" name="Date Placeholder 3">
            <a:extLst>
              <a:ext uri="{FF2B5EF4-FFF2-40B4-BE49-F238E27FC236}">
                <a16:creationId xmlns:a16="http://schemas.microsoft.com/office/drawing/2014/main" id="{C1C46D28-CF89-5142-86A9-314E2D3B15B1}"/>
              </a:ext>
            </a:extLst>
          </p:cNvPr>
          <p:cNvSpPr>
            <a:spLocks noGrp="1"/>
          </p:cNvSpPr>
          <p:nvPr>
            <p:ph type="dt" sz="half" idx="12"/>
          </p:nvPr>
        </p:nvSpPr>
        <p:spPr/>
        <p:txBody>
          <a:bodyPr/>
          <a:lstStyle/>
          <a:p>
            <a:pPr algn="r"/>
            <a:endParaRPr lang="en-US"/>
          </a:p>
        </p:txBody>
      </p:sp>
      <p:sp>
        <p:nvSpPr>
          <p:cNvPr id="9" name="Footer Placeholder 8">
            <a:extLst>
              <a:ext uri="{FF2B5EF4-FFF2-40B4-BE49-F238E27FC236}">
                <a16:creationId xmlns:a16="http://schemas.microsoft.com/office/drawing/2014/main" id="{CE0FF1CC-AE5B-8940-87CE-074CCBAB8F3F}"/>
              </a:ext>
            </a:extLst>
          </p:cNvPr>
          <p:cNvSpPr>
            <a:spLocks noGrp="1"/>
          </p:cNvSpPr>
          <p:nvPr>
            <p:ph type="ftr" sz="quarter" idx="13"/>
          </p:nvPr>
        </p:nvSpPr>
        <p:spPr/>
        <p:txBody>
          <a:bodyPr/>
          <a:lstStyle/>
          <a:p>
            <a:r>
              <a:rPr lang="en-US"/>
              <a:t>Copyright 2022, Paychex, Inc. </a:t>
            </a:r>
            <a:endParaRPr/>
          </a:p>
        </p:txBody>
      </p:sp>
      <p:sp>
        <p:nvSpPr>
          <p:cNvPr id="11" name="Slide Number Placeholder 10">
            <a:extLst>
              <a:ext uri="{FF2B5EF4-FFF2-40B4-BE49-F238E27FC236}">
                <a16:creationId xmlns:a16="http://schemas.microsoft.com/office/drawing/2014/main" id="{7A891E07-7249-6840-8C6F-D84B118735F7}"/>
              </a:ext>
            </a:extLst>
          </p:cNvPr>
          <p:cNvSpPr>
            <a:spLocks noGrp="1"/>
          </p:cNvSpPr>
          <p:nvPr>
            <p:ph type="sldNum" sz="quarter" idx="14"/>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2595237213"/>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idebar">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2D75648-1D65-497F-B242-BEC9D3BC330D}"/>
              </a:ext>
            </a:extLst>
          </p:cNvPr>
          <p:cNvSpPr/>
          <p:nvPr userDrawn="1"/>
        </p:nvSpPr>
        <p:spPr>
          <a:xfrm>
            <a:off x="5181600" y="-1"/>
            <a:ext cx="7010400" cy="6515097"/>
          </a:xfrm>
          <a:prstGeom prst="rect">
            <a:avLst/>
          </a:prstGeom>
          <a:solidFill>
            <a:srgbClr val="F4F6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EB14E42-A6EE-4C8F-81AC-D0C1FE3B5B02}"/>
              </a:ext>
            </a:extLst>
          </p:cNvPr>
          <p:cNvSpPr>
            <a:spLocks noGrp="1"/>
          </p:cNvSpPr>
          <p:nvPr>
            <p:ph type="title"/>
          </p:nvPr>
        </p:nvSpPr>
        <p:spPr>
          <a:xfrm>
            <a:off x="1308145" y="1780984"/>
            <a:ext cx="3416255" cy="1818959"/>
          </a:xfrm>
          <a:noFill/>
        </p:spPr>
        <p:txBody>
          <a:bodyPr wrap="square" lIns="0" rIns="0" bIns="274320" anchor="b" anchorCtr="0">
            <a:spAutoFit/>
          </a:bodyPr>
          <a:lstStyle>
            <a:lvl1pPr marL="0" algn="l" defTabSz="914400" rtl="0" eaLnBrk="1" latinLnBrk="0" hangingPunct="1">
              <a:lnSpc>
                <a:spcPct val="90000"/>
              </a:lnSpc>
              <a:spcBef>
                <a:spcPct val="0"/>
              </a:spcBef>
              <a:spcAft>
                <a:spcPts val="3600"/>
              </a:spcAft>
              <a:buNone/>
              <a:defRPr lang="en-US" sz="3600" b="1" kern="1200" dirty="0">
                <a:solidFill>
                  <a:schemeClr val="tx1"/>
                </a:solidFill>
                <a:latin typeface="+mj-lt"/>
                <a:ea typeface="+mj-ea"/>
                <a:cs typeface="+mj-cs"/>
              </a:defRPr>
            </a:lvl1pPr>
          </a:lstStyle>
          <a:p>
            <a:pPr marL="0" lvl="0">
              <a:spcAft>
                <a:spcPts val="3600"/>
              </a:spcAft>
            </a:pPr>
            <a:r>
              <a:rPr lang="en-US"/>
              <a:t>Click to edit Master title style</a:t>
            </a:r>
          </a:p>
        </p:txBody>
      </p:sp>
      <p:sp>
        <p:nvSpPr>
          <p:cNvPr id="5" name="Text Placeholder 4">
            <a:extLst>
              <a:ext uri="{FF2B5EF4-FFF2-40B4-BE49-F238E27FC236}">
                <a16:creationId xmlns:a16="http://schemas.microsoft.com/office/drawing/2014/main" id="{EEBE5FF5-5A60-4057-A537-3F95C6BD5748}"/>
              </a:ext>
            </a:extLst>
          </p:cNvPr>
          <p:cNvSpPr>
            <a:spLocks noGrp="1"/>
          </p:cNvSpPr>
          <p:nvPr>
            <p:ph type="body" sz="quarter" idx="10"/>
          </p:nvPr>
        </p:nvSpPr>
        <p:spPr>
          <a:xfrm>
            <a:off x="1295400" y="1274863"/>
            <a:ext cx="3429000" cy="498271"/>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9" name="Text Placeholder 8">
            <a:extLst>
              <a:ext uri="{FF2B5EF4-FFF2-40B4-BE49-F238E27FC236}">
                <a16:creationId xmlns:a16="http://schemas.microsoft.com/office/drawing/2014/main" id="{D1DA8312-519A-4240-BB11-AD91A0F7ED4C}"/>
              </a:ext>
            </a:extLst>
          </p:cNvPr>
          <p:cNvSpPr>
            <a:spLocks noGrp="1"/>
          </p:cNvSpPr>
          <p:nvPr>
            <p:ph type="body" sz="quarter" idx="11"/>
          </p:nvPr>
        </p:nvSpPr>
        <p:spPr>
          <a:xfrm>
            <a:off x="5867400" y="356755"/>
            <a:ext cx="5695950" cy="5815742"/>
          </a:xfrm>
        </p:spPr>
        <p:txBody>
          <a:bodyPr lIns="0" rIns="0">
            <a:noAutofit/>
          </a:bodyPr>
          <a:lstStyle>
            <a:lvl1pPr marL="0" indent="0">
              <a:lnSpc>
                <a:spcPct val="114000"/>
              </a:lnSpc>
              <a:spcAft>
                <a:spcPts val="600"/>
              </a:spcAft>
              <a:buNone/>
              <a:defRPr sz="1800"/>
            </a:lvl1pPr>
            <a:lvl2pPr marL="365760" indent="-182880">
              <a:lnSpc>
                <a:spcPct val="114000"/>
              </a:lnSpc>
              <a:spcAft>
                <a:spcPts val="600"/>
              </a:spcAft>
              <a:defRPr sz="1600"/>
            </a:lvl2pPr>
            <a:lvl3pPr marL="640080" indent="-137160">
              <a:lnSpc>
                <a:spcPct val="114000"/>
              </a:lnSpc>
              <a:spcAft>
                <a:spcPts val="600"/>
              </a:spcAft>
              <a:defRPr sz="1400"/>
            </a:lvl3pPr>
            <a:lvl4pPr marL="1005840" indent="-182880">
              <a:lnSpc>
                <a:spcPct val="114000"/>
              </a:lnSpc>
              <a:spcAft>
                <a:spcPts val="600"/>
              </a:spcAft>
              <a:defRPr sz="1200"/>
            </a:lvl4pPr>
            <a:lvl5pPr marL="1234440" indent="-137160">
              <a:lnSpc>
                <a:spcPct val="114000"/>
              </a:lnSpc>
              <a:spcAft>
                <a:spcPts val="600"/>
              </a:spcAft>
              <a:defRPr sz="1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Text Placeholder 8">
            <a:extLst>
              <a:ext uri="{FF2B5EF4-FFF2-40B4-BE49-F238E27FC236}">
                <a16:creationId xmlns:a16="http://schemas.microsoft.com/office/drawing/2014/main" id="{E1D82140-540E-4E34-8452-D8B98F254214}"/>
              </a:ext>
            </a:extLst>
          </p:cNvPr>
          <p:cNvSpPr>
            <a:spLocks noGrp="1"/>
          </p:cNvSpPr>
          <p:nvPr>
            <p:ph type="body" sz="quarter" idx="12"/>
          </p:nvPr>
        </p:nvSpPr>
        <p:spPr>
          <a:xfrm>
            <a:off x="1314449" y="3607793"/>
            <a:ext cx="3409818" cy="1560008"/>
          </a:xfrm>
        </p:spPr>
        <p:txBody>
          <a:bodyPr lIns="0" rIns="0">
            <a:normAutofit/>
          </a:bodyPr>
          <a:lstStyle>
            <a:lvl1pPr marL="0" indent="0">
              <a:lnSpc>
                <a:spcPct val="114000"/>
              </a:lnSpc>
              <a:spcAft>
                <a:spcPts val="600"/>
              </a:spcAft>
              <a:buNone/>
              <a:defRPr sz="1800"/>
            </a:lvl1pPr>
            <a:lvl2pPr marL="228600" indent="0">
              <a:lnSpc>
                <a:spcPct val="125000"/>
              </a:lnSpc>
              <a:spcAft>
                <a:spcPts val="600"/>
              </a:spcAft>
              <a:buNone/>
              <a:defRPr sz="1800"/>
            </a:lvl2pPr>
            <a:lvl3pPr marL="857250" indent="-228600">
              <a:lnSpc>
                <a:spcPct val="125000"/>
              </a:lnSpc>
              <a:spcAft>
                <a:spcPts val="600"/>
              </a:spcAft>
              <a:defRPr sz="1600"/>
            </a:lvl3pPr>
            <a:lvl4pPr marL="1143000" indent="-228600">
              <a:lnSpc>
                <a:spcPct val="125000"/>
              </a:lnSpc>
              <a:spcAft>
                <a:spcPts val="600"/>
              </a:spcAft>
              <a:defRPr sz="1400"/>
            </a:lvl4pPr>
            <a:lvl5pPr marL="1485900" indent="-228600">
              <a:lnSpc>
                <a:spcPct val="125000"/>
              </a:lnSpc>
              <a:spcAft>
                <a:spcPts val="600"/>
              </a:spcAft>
              <a:defRPr sz="1400"/>
            </a:lvl5pPr>
          </a:lstStyle>
          <a:p>
            <a:pPr lvl="0"/>
            <a:r>
              <a:rPr lang="en-US"/>
              <a:t>Edit Master text styles</a:t>
            </a:r>
          </a:p>
        </p:txBody>
      </p:sp>
      <p:sp>
        <p:nvSpPr>
          <p:cNvPr id="4" name="Date Placeholder 3">
            <a:extLst>
              <a:ext uri="{FF2B5EF4-FFF2-40B4-BE49-F238E27FC236}">
                <a16:creationId xmlns:a16="http://schemas.microsoft.com/office/drawing/2014/main" id="{554B992A-08AB-B040-94F1-05053BB2CC28}"/>
              </a:ext>
            </a:extLst>
          </p:cNvPr>
          <p:cNvSpPr>
            <a:spLocks noGrp="1"/>
          </p:cNvSpPr>
          <p:nvPr>
            <p:ph type="dt" sz="half" idx="13"/>
          </p:nvPr>
        </p:nvSpPr>
        <p:spPr/>
        <p:txBody>
          <a:bodyPr/>
          <a:lstStyle/>
          <a:p>
            <a:pPr algn="r"/>
            <a:endParaRPr lang="en-US"/>
          </a:p>
        </p:txBody>
      </p:sp>
      <p:sp>
        <p:nvSpPr>
          <p:cNvPr id="14" name="Footer Placeholder 13">
            <a:extLst>
              <a:ext uri="{FF2B5EF4-FFF2-40B4-BE49-F238E27FC236}">
                <a16:creationId xmlns:a16="http://schemas.microsoft.com/office/drawing/2014/main" id="{CC033DF7-7DA9-9648-BDA2-1AFBE7C465D1}"/>
              </a:ext>
            </a:extLst>
          </p:cNvPr>
          <p:cNvSpPr>
            <a:spLocks noGrp="1"/>
          </p:cNvSpPr>
          <p:nvPr>
            <p:ph type="ftr" sz="quarter" idx="14"/>
          </p:nvPr>
        </p:nvSpPr>
        <p:spPr/>
        <p:txBody>
          <a:bodyPr/>
          <a:lstStyle/>
          <a:p>
            <a:r>
              <a:rPr lang="en-US"/>
              <a:t>Copyright 2022, Paychex, Inc. </a:t>
            </a:r>
            <a:endParaRPr/>
          </a:p>
        </p:txBody>
      </p:sp>
      <p:sp>
        <p:nvSpPr>
          <p:cNvPr id="15" name="Slide Number Placeholder 14">
            <a:extLst>
              <a:ext uri="{FF2B5EF4-FFF2-40B4-BE49-F238E27FC236}">
                <a16:creationId xmlns:a16="http://schemas.microsoft.com/office/drawing/2014/main" id="{32E9C20D-A454-9546-9461-4A0617F34B86}"/>
              </a:ext>
            </a:extLst>
          </p:cNvPr>
          <p:cNvSpPr>
            <a:spLocks noGrp="1"/>
          </p:cNvSpPr>
          <p:nvPr>
            <p:ph type="sldNum" sz="quarter" idx="15"/>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2312527221"/>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Basic Content w/ Large Image (Right)">
    <p:spTree>
      <p:nvGrpSpPr>
        <p:cNvPr id="1" name=""/>
        <p:cNvGrpSpPr/>
        <p:nvPr/>
      </p:nvGrpSpPr>
      <p:grpSpPr>
        <a:xfrm>
          <a:off x="0" y="0"/>
          <a:ext cx="0" cy="0"/>
          <a:chOff x="0" y="0"/>
          <a:chExt cx="0" cy="0"/>
        </a:xfrm>
      </p:grpSpPr>
      <p:sp>
        <p:nvSpPr>
          <p:cNvPr id="14" name="Picture Placeholder 13">
            <a:extLst>
              <a:ext uri="{FF2B5EF4-FFF2-40B4-BE49-F238E27FC236}">
                <a16:creationId xmlns:a16="http://schemas.microsoft.com/office/drawing/2014/main" id="{DB99A5B4-21B9-492A-9812-1F147FA5252E}"/>
              </a:ext>
            </a:extLst>
          </p:cNvPr>
          <p:cNvSpPr>
            <a:spLocks noGrp="1"/>
          </p:cNvSpPr>
          <p:nvPr>
            <p:ph type="pic" sz="quarter" idx="13" hasCustomPrompt="1"/>
          </p:nvPr>
        </p:nvSpPr>
        <p:spPr>
          <a:xfrm>
            <a:off x="4953000" y="-1"/>
            <a:ext cx="7239000" cy="6523245"/>
          </a:xfrm>
        </p:spPr>
        <p:txBody>
          <a:bodyPr bIns="1188720" anchor="ctr" anchorCtr="0">
            <a:normAutofit/>
          </a:bodyPr>
          <a:lstStyle>
            <a:lvl1pPr marL="0" indent="0" algn="ctr">
              <a:buNone/>
              <a:defRPr sz="1800">
                <a:solidFill>
                  <a:schemeClr val="tx2"/>
                </a:solidFill>
              </a:defRPr>
            </a:lvl1pPr>
          </a:lstStyle>
          <a:p>
            <a:r>
              <a:rPr lang="en-US"/>
              <a:t>Insert picture here</a:t>
            </a:r>
          </a:p>
        </p:txBody>
      </p:sp>
      <p:sp>
        <p:nvSpPr>
          <p:cNvPr id="2" name="Rectangle 1">
            <a:extLst>
              <a:ext uri="{FF2B5EF4-FFF2-40B4-BE49-F238E27FC236}">
                <a16:creationId xmlns:a16="http://schemas.microsoft.com/office/drawing/2014/main" id="{F8F1403D-F517-46E5-A5F5-E299F89F9632}"/>
              </a:ext>
            </a:extLst>
          </p:cNvPr>
          <p:cNvSpPr/>
          <p:nvPr userDrawn="1"/>
        </p:nvSpPr>
        <p:spPr>
          <a:xfrm>
            <a:off x="0" y="6515100"/>
            <a:ext cx="11811000" cy="3429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2" name="Straight Connector 11">
            <a:extLst>
              <a:ext uri="{FF2B5EF4-FFF2-40B4-BE49-F238E27FC236}">
                <a16:creationId xmlns:a16="http://schemas.microsoft.com/office/drawing/2014/main" id="{DB7F8842-FB48-46BD-A613-A276AA4EAFB4}"/>
              </a:ext>
            </a:extLst>
          </p:cNvPr>
          <p:cNvCxnSpPr/>
          <p:nvPr userDrawn="1"/>
        </p:nvCxnSpPr>
        <p:spPr>
          <a:xfrm>
            <a:off x="0" y="6515396"/>
            <a:ext cx="12192000" cy="0"/>
          </a:xfrm>
          <a:prstGeom prst="line">
            <a:avLst/>
          </a:prstGeom>
          <a:ln w="6350">
            <a:solidFill>
              <a:srgbClr val="E0E5EA"/>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CEB14E42-A6EE-4C8F-81AC-D0C1FE3B5B02}"/>
              </a:ext>
            </a:extLst>
          </p:cNvPr>
          <p:cNvSpPr>
            <a:spLocks noGrp="1"/>
          </p:cNvSpPr>
          <p:nvPr>
            <p:ph type="title"/>
          </p:nvPr>
        </p:nvSpPr>
        <p:spPr>
          <a:xfrm>
            <a:off x="622346" y="1532848"/>
            <a:ext cx="3644854" cy="1818959"/>
          </a:xfrm>
          <a:noFill/>
        </p:spPr>
        <p:txBody>
          <a:bodyPr lIns="0" rIns="0" bIns="274320" anchor="b" anchorCtr="0">
            <a:spAutoFit/>
          </a:bodyPr>
          <a:lstStyle>
            <a:lvl1pPr>
              <a:defRPr lang="en-US" sz="3600" b="1" dirty="0">
                <a:solidFill>
                  <a:schemeClr val="tx1"/>
                </a:solidFill>
              </a:defRPr>
            </a:lvl1pPr>
          </a:lstStyle>
          <a:p>
            <a:pPr marL="0" lvl="0">
              <a:spcAft>
                <a:spcPts val="3600"/>
              </a:spcAft>
            </a:pPr>
            <a:r>
              <a:rPr lang="en-US"/>
              <a:t>Click to edit Master title style</a:t>
            </a:r>
          </a:p>
        </p:txBody>
      </p:sp>
      <p:sp>
        <p:nvSpPr>
          <p:cNvPr id="13" name="Text Placeholder 8">
            <a:extLst>
              <a:ext uri="{FF2B5EF4-FFF2-40B4-BE49-F238E27FC236}">
                <a16:creationId xmlns:a16="http://schemas.microsoft.com/office/drawing/2014/main" id="{E1D82140-540E-4E34-8452-D8B98F254214}"/>
              </a:ext>
            </a:extLst>
          </p:cNvPr>
          <p:cNvSpPr>
            <a:spLocks noGrp="1"/>
          </p:cNvSpPr>
          <p:nvPr>
            <p:ph type="body" sz="quarter" idx="12"/>
          </p:nvPr>
        </p:nvSpPr>
        <p:spPr>
          <a:xfrm>
            <a:off x="628649" y="3380046"/>
            <a:ext cx="3638551" cy="1787232"/>
          </a:xfrm>
        </p:spPr>
        <p:txBody>
          <a:bodyPr lIns="0" rIns="0">
            <a:noAutofit/>
          </a:bodyPr>
          <a:lstStyle>
            <a:lvl1pPr marL="0" indent="0">
              <a:lnSpc>
                <a:spcPct val="114000"/>
              </a:lnSpc>
              <a:spcAft>
                <a:spcPts val="600"/>
              </a:spcAft>
              <a:buNone/>
              <a:defRPr sz="1800"/>
            </a:lvl1pPr>
            <a:lvl2pPr marL="228600" indent="0">
              <a:lnSpc>
                <a:spcPct val="125000"/>
              </a:lnSpc>
              <a:spcAft>
                <a:spcPts val="600"/>
              </a:spcAft>
              <a:buNone/>
              <a:defRPr sz="1800"/>
            </a:lvl2pPr>
            <a:lvl3pPr marL="857250" indent="-228600">
              <a:lnSpc>
                <a:spcPct val="125000"/>
              </a:lnSpc>
              <a:spcAft>
                <a:spcPts val="600"/>
              </a:spcAft>
              <a:defRPr sz="1600"/>
            </a:lvl3pPr>
            <a:lvl4pPr marL="1143000" indent="-228600">
              <a:lnSpc>
                <a:spcPct val="125000"/>
              </a:lnSpc>
              <a:spcAft>
                <a:spcPts val="600"/>
              </a:spcAft>
              <a:defRPr sz="1400"/>
            </a:lvl4pPr>
            <a:lvl5pPr marL="1485900" indent="-228600">
              <a:lnSpc>
                <a:spcPct val="125000"/>
              </a:lnSpc>
              <a:spcAft>
                <a:spcPts val="600"/>
              </a:spcAft>
              <a:defRPr sz="1400"/>
            </a:lvl5pPr>
          </a:lstStyle>
          <a:p>
            <a:pPr lvl="0"/>
            <a:r>
              <a:rPr lang="en-US"/>
              <a:t>Edit Master text styles</a:t>
            </a:r>
          </a:p>
        </p:txBody>
      </p:sp>
      <p:sp>
        <p:nvSpPr>
          <p:cNvPr id="11" name="Text Placeholder 4">
            <a:extLst>
              <a:ext uri="{FF2B5EF4-FFF2-40B4-BE49-F238E27FC236}">
                <a16:creationId xmlns:a16="http://schemas.microsoft.com/office/drawing/2014/main" id="{87B8FEC9-22B4-8F46-A441-FB54B6935504}"/>
              </a:ext>
            </a:extLst>
          </p:cNvPr>
          <p:cNvSpPr>
            <a:spLocks noGrp="1"/>
          </p:cNvSpPr>
          <p:nvPr>
            <p:ph type="body" sz="quarter" idx="10"/>
          </p:nvPr>
        </p:nvSpPr>
        <p:spPr>
          <a:xfrm>
            <a:off x="622346" y="1034577"/>
            <a:ext cx="3644854" cy="498271"/>
          </a:xfrm>
          <a:noFill/>
        </p:spPr>
        <p:txBody>
          <a:bodyPr lIns="0" rIns="0" anchor="b" anchorCtr="0">
            <a:noAutofit/>
          </a:bodyPr>
          <a:lstStyle>
            <a:lvl1pPr marL="0" indent="0">
              <a:buNone/>
              <a:defRPr lang="en-US" sz="1400" dirty="0" smtClean="0">
                <a:solidFill>
                  <a:schemeClr val="accent3"/>
                </a:solidFill>
                <a:ea typeface="+mj-ea"/>
                <a:cs typeface="+mj-cs"/>
              </a:defRPr>
            </a:lvl1pPr>
          </a:lstStyle>
          <a:p>
            <a:pPr marL="57150" lvl="0" indent="-285750">
              <a:spcBef>
                <a:spcPct val="0"/>
              </a:spcBef>
            </a:pPr>
            <a:r>
              <a:rPr lang="en-US"/>
              <a:t>Edit Master text styles</a:t>
            </a:r>
          </a:p>
        </p:txBody>
      </p:sp>
      <p:sp>
        <p:nvSpPr>
          <p:cNvPr id="4" name="Date Placeholder 3">
            <a:extLst>
              <a:ext uri="{FF2B5EF4-FFF2-40B4-BE49-F238E27FC236}">
                <a16:creationId xmlns:a16="http://schemas.microsoft.com/office/drawing/2014/main" id="{40770A61-3DED-4840-A756-3D541AC231AE}"/>
              </a:ext>
            </a:extLst>
          </p:cNvPr>
          <p:cNvSpPr>
            <a:spLocks noGrp="1"/>
          </p:cNvSpPr>
          <p:nvPr>
            <p:ph type="dt" sz="half" idx="14"/>
          </p:nvPr>
        </p:nvSpPr>
        <p:spPr/>
        <p:txBody>
          <a:bodyPr/>
          <a:lstStyle/>
          <a:p>
            <a:pPr algn="r"/>
            <a:endParaRPr lang="en-US"/>
          </a:p>
        </p:txBody>
      </p:sp>
      <p:sp>
        <p:nvSpPr>
          <p:cNvPr id="5" name="Footer Placeholder 4">
            <a:extLst>
              <a:ext uri="{FF2B5EF4-FFF2-40B4-BE49-F238E27FC236}">
                <a16:creationId xmlns:a16="http://schemas.microsoft.com/office/drawing/2014/main" id="{E550F2B2-638A-1C4A-9247-B2DD17F437BB}"/>
              </a:ext>
            </a:extLst>
          </p:cNvPr>
          <p:cNvSpPr>
            <a:spLocks noGrp="1"/>
          </p:cNvSpPr>
          <p:nvPr>
            <p:ph type="ftr" sz="quarter" idx="15"/>
          </p:nvPr>
        </p:nvSpPr>
        <p:spPr/>
        <p:txBody>
          <a:bodyPr/>
          <a:lstStyle/>
          <a:p>
            <a:r>
              <a:rPr lang="en-US"/>
              <a:t>Copyright 2022, Paychex, Inc. </a:t>
            </a:r>
            <a:endParaRPr/>
          </a:p>
        </p:txBody>
      </p:sp>
      <p:sp>
        <p:nvSpPr>
          <p:cNvPr id="9" name="Slide Number Placeholder 8">
            <a:extLst>
              <a:ext uri="{FF2B5EF4-FFF2-40B4-BE49-F238E27FC236}">
                <a16:creationId xmlns:a16="http://schemas.microsoft.com/office/drawing/2014/main" id="{C2AAC243-843A-9B44-8000-415B30198FDB}"/>
              </a:ext>
            </a:extLst>
          </p:cNvPr>
          <p:cNvSpPr>
            <a:spLocks noGrp="1"/>
          </p:cNvSpPr>
          <p:nvPr>
            <p:ph type="sldNum" sz="quarter" idx="16"/>
          </p:nvPr>
        </p:nvSpPr>
        <p:spPr/>
        <p:txBody>
          <a:bodyPr/>
          <a:lstStyle/>
          <a:p>
            <a:pPr algn="ctr"/>
            <a:fld id="{6531C53F-4421-4D4E-BED2-4E2D2B193309}" type="slidenum">
              <a:rPr lang="en-US" smtClean="0"/>
              <a:pPr algn="ctr"/>
              <a:t>‹#›</a:t>
            </a:fld>
            <a:endParaRPr lang="en-US"/>
          </a:p>
        </p:txBody>
      </p:sp>
    </p:spTree>
    <p:custDataLst>
      <p:tags r:id="rId1"/>
    </p:custDataLst>
    <p:extLst>
      <p:ext uri="{BB962C8B-B14F-4D97-AF65-F5344CB8AC3E}">
        <p14:creationId xmlns:p14="http://schemas.microsoft.com/office/powerpoint/2010/main" val="1431534788"/>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image" Target="../media/image1.png"/><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tags" Target="../tags/tag2.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C32E93-C9A1-2848-A1DB-395E941F89B8}"/>
              </a:ext>
            </a:extLst>
          </p:cNvPr>
          <p:cNvPicPr>
            <a:picLocks noChangeAspect="1"/>
          </p:cNvPicPr>
          <p:nvPr userDrawn="1"/>
        </p:nvPicPr>
        <p:blipFill rotWithShape="1">
          <a:blip r:embed="rId26" cstate="print">
            <a:extLst>
              <a:ext uri="{28A0092B-C50C-407E-A947-70E740481C1C}">
                <a14:useLocalDpi xmlns:a14="http://schemas.microsoft.com/office/drawing/2010/main"/>
              </a:ext>
            </a:extLst>
          </a:blip>
          <a:srcRect l="-5518" t="-20997" r="-4006"/>
          <a:stretch/>
        </p:blipFill>
        <p:spPr>
          <a:xfrm>
            <a:off x="76200" y="6581776"/>
            <a:ext cx="927100" cy="196850"/>
          </a:xfrm>
          <a:prstGeom prst="rect">
            <a:avLst/>
          </a:prstGeom>
        </p:spPr>
      </p:pic>
      <p:sp>
        <p:nvSpPr>
          <p:cNvPr id="2" name="Title Placeholder 1">
            <a:extLst>
              <a:ext uri="{FF2B5EF4-FFF2-40B4-BE49-F238E27FC236}">
                <a16:creationId xmlns:a16="http://schemas.microsoft.com/office/drawing/2014/main" id="{D54BE055-515B-49FF-9B25-972E6FDCF998}"/>
              </a:ext>
            </a:extLst>
          </p:cNvPr>
          <p:cNvSpPr>
            <a:spLocks noGrp="1"/>
          </p:cNvSpPr>
          <p:nvPr>
            <p:ph type="title"/>
          </p:nvPr>
        </p:nvSpPr>
        <p:spPr>
          <a:xfrm>
            <a:off x="838200" y="365125"/>
            <a:ext cx="10515600" cy="1325563"/>
          </a:xfrm>
          <a:prstGeom prst="rect">
            <a:avLst/>
          </a:prstGeom>
        </p:spPr>
        <p:txBody>
          <a:bodyPr vert="horz" lIns="0" tIns="45720" rIns="91440" bIns="45720" rtlCol="0" anchor="ctr">
            <a:noAutofit/>
          </a:bodyPr>
          <a:lstStyle/>
          <a:p>
            <a:r>
              <a:rPr lang="en-US"/>
              <a:t>Click to edit Master title style</a:t>
            </a:r>
          </a:p>
        </p:txBody>
      </p:sp>
      <p:sp>
        <p:nvSpPr>
          <p:cNvPr id="3" name="Text Placeholder 2">
            <a:extLst>
              <a:ext uri="{FF2B5EF4-FFF2-40B4-BE49-F238E27FC236}">
                <a16:creationId xmlns:a16="http://schemas.microsoft.com/office/drawing/2014/main" id="{3A241966-0CD5-4D0B-A92B-B90E1C31BAC8}"/>
              </a:ext>
            </a:extLst>
          </p:cNvPr>
          <p:cNvSpPr>
            <a:spLocks noGrp="1"/>
          </p:cNvSpPr>
          <p:nvPr>
            <p:ph type="body" idx="1"/>
          </p:nvPr>
        </p:nvSpPr>
        <p:spPr>
          <a:xfrm>
            <a:off x="838200" y="1825625"/>
            <a:ext cx="10515600" cy="4351338"/>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7E78C7E7-38A6-B04C-A0CD-00B85B37568D}"/>
              </a:ext>
            </a:extLst>
          </p:cNvPr>
          <p:cNvSpPr>
            <a:spLocks noGrp="1"/>
          </p:cNvSpPr>
          <p:nvPr>
            <p:ph type="dt" sz="half" idx="2"/>
          </p:nvPr>
        </p:nvSpPr>
        <p:spPr>
          <a:xfrm>
            <a:off x="10953533" y="6511476"/>
            <a:ext cx="838200" cy="365125"/>
          </a:xfrm>
          <a:prstGeom prst="rect">
            <a:avLst/>
          </a:prstGeom>
        </p:spPr>
        <p:txBody>
          <a:bodyPr vert="horz" lIns="91440" tIns="45720" rIns="91440" bIns="45720" rtlCol="0" anchor="ctr"/>
          <a:lstStyle>
            <a:lvl1pPr>
              <a:defRPr lang="en-US" sz="800" dirty="0">
                <a:solidFill>
                  <a:schemeClr val="accent4"/>
                </a:solidFill>
              </a:defRPr>
            </a:lvl1pPr>
          </a:lstStyle>
          <a:p>
            <a:pPr algn="r"/>
            <a:endParaRPr lang="en-US" dirty="0"/>
          </a:p>
        </p:txBody>
      </p:sp>
      <p:sp>
        <p:nvSpPr>
          <p:cNvPr id="8" name="Footer Placeholder 4">
            <a:extLst>
              <a:ext uri="{FF2B5EF4-FFF2-40B4-BE49-F238E27FC236}">
                <a16:creationId xmlns:a16="http://schemas.microsoft.com/office/drawing/2014/main" id="{427D1550-40AA-A54F-852D-6E259D70E475}"/>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9" name="Slide Number Placeholder 5">
            <a:extLst>
              <a:ext uri="{FF2B5EF4-FFF2-40B4-BE49-F238E27FC236}">
                <a16:creationId xmlns:a16="http://schemas.microsoft.com/office/drawing/2014/main" id="{88154822-598E-A141-9AA5-8B826DE647FF}"/>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a:t>
            </a:fld>
            <a:endParaRPr lang="en-US"/>
          </a:p>
        </p:txBody>
      </p:sp>
    </p:spTree>
    <p:custDataLst>
      <p:tags r:id="rId25"/>
    </p:custDataLst>
    <p:extLst>
      <p:ext uri="{BB962C8B-B14F-4D97-AF65-F5344CB8AC3E}">
        <p14:creationId xmlns:p14="http://schemas.microsoft.com/office/powerpoint/2010/main" val="3430495856"/>
      </p:ext>
    </p:extLst>
  </p:cSld>
  <p:clrMap bg1="lt1" tx1="dk1" bg2="lt2" tx2="dk2" accent1="accent1" accent2="accent2" accent3="accent3" accent4="accent4" accent5="accent5" accent6="accent6" hlink="hlink" folHlink="folHlink"/>
  <p:sldLayoutIdLst>
    <p:sldLayoutId id="2147483660" r:id="rId1"/>
    <p:sldLayoutId id="2147483658" r:id="rId2"/>
    <p:sldLayoutId id="2147483661" r:id="rId3"/>
    <p:sldLayoutId id="2147483662" r:id="rId4"/>
    <p:sldLayoutId id="2147483664" r:id="rId5"/>
    <p:sldLayoutId id="2147483677" r:id="rId6"/>
    <p:sldLayoutId id="2147483675" r:id="rId7"/>
    <p:sldLayoutId id="2147483679" r:id="rId8"/>
    <p:sldLayoutId id="2147483680" r:id="rId9"/>
    <p:sldLayoutId id="2147483682" r:id="rId10"/>
    <p:sldLayoutId id="2147483683" r:id="rId11"/>
    <p:sldLayoutId id="2147483655" r:id="rId12"/>
    <p:sldLayoutId id="2147483685" r:id="rId13"/>
    <p:sldLayoutId id="2147483684" r:id="rId14"/>
    <p:sldLayoutId id="2147483694" r:id="rId15"/>
    <p:sldLayoutId id="2147483689" r:id="rId16"/>
    <p:sldLayoutId id="2147483699" r:id="rId17"/>
    <p:sldLayoutId id="2147483700" r:id="rId18"/>
    <p:sldLayoutId id="2147483701" r:id="rId19"/>
    <p:sldLayoutId id="2147483710" r:id="rId20"/>
    <p:sldLayoutId id="2147483711" r:id="rId21"/>
    <p:sldLayoutId id="2147483726" r:id="rId22"/>
    <p:sldLayoutId id="2147483727" r:id="rId23"/>
  </p:sldLayoutIdLst>
  <p:transition>
    <p:fade/>
  </p:transition>
  <p:hf hdr="0" dt="0"/>
  <p:txStyles>
    <p:titleStyle>
      <a:lvl1pPr algn="l" defTabSz="914400" rtl="0" eaLnBrk="1" latinLnBrk="0" hangingPunct="1">
        <a:lnSpc>
          <a:spcPct val="90000"/>
        </a:lnSpc>
        <a:spcBef>
          <a:spcPct val="0"/>
        </a:spcBef>
        <a:buNone/>
        <a:defRPr sz="4400" b="1" kern="1200">
          <a:solidFill>
            <a:schemeClr val="tx1"/>
          </a:solidFill>
          <a:latin typeface="+mj-lt"/>
          <a:ea typeface="+mj-ea"/>
          <a:cs typeface="+mj-cs"/>
        </a:defRPr>
      </a:lvl1pPr>
    </p:titleStyle>
    <p:bodyStyle>
      <a:lvl1pPr marL="0" indent="0" algn="l" defTabSz="914400" rtl="0" eaLnBrk="1" latinLnBrk="0" hangingPunct="1">
        <a:lnSpc>
          <a:spcPct val="114000"/>
        </a:lnSpc>
        <a:spcBef>
          <a:spcPts val="900"/>
        </a:spcBef>
        <a:spcAft>
          <a:spcPts val="600"/>
        </a:spcAft>
        <a:buFont typeface="Arial" panose="020B0604020202020204" pitchFamily="34" charset="0"/>
        <a:buNone/>
        <a:defRPr sz="1800" kern="1200">
          <a:solidFill>
            <a:schemeClr val="tx1"/>
          </a:solidFill>
          <a:latin typeface="+mn-lt"/>
          <a:ea typeface="+mn-ea"/>
          <a:cs typeface="+mn-cs"/>
        </a:defRPr>
      </a:lvl1pPr>
      <a:lvl2pPr marL="365760" indent="-182880" algn="l" defTabSz="914400" rtl="0" eaLnBrk="1" latinLnBrk="0" hangingPunct="1">
        <a:lnSpc>
          <a:spcPct val="114000"/>
        </a:lnSpc>
        <a:spcBef>
          <a:spcPts val="300"/>
        </a:spcBef>
        <a:spcAft>
          <a:spcPts val="600"/>
        </a:spcAft>
        <a:buFont typeface="Arial" panose="020B0604020202020204" pitchFamily="34" charset="0"/>
        <a:buChar char="•"/>
        <a:defRPr sz="1600" kern="1200">
          <a:solidFill>
            <a:schemeClr val="tx1"/>
          </a:solidFill>
          <a:latin typeface="+mn-lt"/>
          <a:ea typeface="+mn-ea"/>
          <a:cs typeface="+mn-cs"/>
        </a:defRPr>
      </a:lvl2pPr>
      <a:lvl3pPr marL="640080" indent="-137160" algn="l" defTabSz="914400" rtl="0" eaLnBrk="1" latinLnBrk="0" hangingPunct="1">
        <a:lnSpc>
          <a:spcPct val="114000"/>
        </a:lnSpc>
        <a:spcBef>
          <a:spcPts val="300"/>
        </a:spcBef>
        <a:spcAft>
          <a:spcPts val="600"/>
        </a:spcAft>
        <a:buFont typeface="System Font Regular"/>
        <a:buChar char="-"/>
        <a:defRPr sz="1400" kern="1200">
          <a:solidFill>
            <a:schemeClr val="tx1"/>
          </a:solidFill>
          <a:latin typeface="+mn-lt"/>
          <a:ea typeface="+mn-ea"/>
          <a:cs typeface="+mn-cs"/>
        </a:defRPr>
      </a:lvl3pPr>
      <a:lvl4pPr marL="1005840" indent="-182880" algn="l" defTabSz="914400" rtl="0" eaLnBrk="1" latinLnBrk="0" hangingPunct="1">
        <a:lnSpc>
          <a:spcPct val="114000"/>
        </a:lnSpc>
        <a:spcBef>
          <a:spcPts val="300"/>
        </a:spcBef>
        <a:spcAft>
          <a:spcPts val="600"/>
        </a:spcAft>
        <a:buFont typeface="Arial" panose="020B0604020202020204" pitchFamily="34" charset="0"/>
        <a:buChar char="•"/>
        <a:defRPr sz="1200" kern="1200">
          <a:solidFill>
            <a:schemeClr val="tx1"/>
          </a:solidFill>
          <a:latin typeface="+mn-lt"/>
          <a:ea typeface="+mn-ea"/>
          <a:cs typeface="+mn-cs"/>
        </a:defRPr>
      </a:lvl4pPr>
      <a:lvl5pPr marL="1234440" indent="-137160" algn="l" defTabSz="914400" rtl="0" eaLnBrk="1" latinLnBrk="0" hangingPunct="1">
        <a:lnSpc>
          <a:spcPct val="114000"/>
        </a:lnSpc>
        <a:spcBef>
          <a:spcPts val="300"/>
        </a:spcBef>
        <a:spcAft>
          <a:spcPts val="600"/>
        </a:spcAft>
        <a:buFont typeface="System Font Regular"/>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2" pos="384" userDrawn="1">
          <p15:clr>
            <a:srgbClr val="F26B43"/>
          </p15:clr>
        </p15:guide>
        <p15:guide id="4" pos="3840" userDrawn="1">
          <p15:clr>
            <a:srgbClr val="F26B43"/>
          </p15:clr>
        </p15:guide>
        <p15:guide id="7" orient="horz" pos="216" userDrawn="1">
          <p15:clr>
            <a:srgbClr val="F26B43"/>
          </p15:clr>
        </p15:guide>
        <p15:guide id="8" orient="horz" pos="432" userDrawn="1">
          <p15:clr>
            <a:srgbClr val="F26B43"/>
          </p15:clr>
        </p15:guide>
        <p15:guide id="9" orient="horz" pos="2160" userDrawn="1">
          <p15:clr>
            <a:srgbClr val="F26B43"/>
          </p15:clr>
        </p15:guide>
        <p15:guide id="10" orient="horz" pos="3888" userDrawn="1">
          <p15:clr>
            <a:srgbClr val="F26B43"/>
          </p15:clr>
        </p15:guide>
        <p15:guide id="11" orient="horz" pos="4104" userDrawn="1">
          <p15:clr>
            <a:srgbClr val="F26B43"/>
          </p15:clr>
        </p15:guide>
        <p15:guide id="12" pos="960" userDrawn="1">
          <p15:clr>
            <a:srgbClr val="F26B43"/>
          </p15:clr>
        </p15:guide>
        <p15:guide id="13" pos="1392" userDrawn="1">
          <p15:clr>
            <a:srgbClr val="F26B43"/>
          </p15:clr>
        </p15:guide>
        <p15:guide id="14" pos="1536" userDrawn="1">
          <p15:clr>
            <a:srgbClr val="F26B43"/>
          </p15:clr>
        </p15:guide>
        <p15:guide id="15" pos="1968" userDrawn="1">
          <p15:clr>
            <a:srgbClr val="F26B43"/>
          </p15:clr>
        </p15:guide>
        <p15:guide id="16" pos="2112" userDrawn="1">
          <p15:clr>
            <a:srgbClr val="F26B43"/>
          </p15:clr>
        </p15:guide>
        <p15:guide id="17" pos="2544" userDrawn="1">
          <p15:clr>
            <a:srgbClr val="F26B43"/>
          </p15:clr>
        </p15:guide>
        <p15:guide id="18" pos="2688" userDrawn="1">
          <p15:clr>
            <a:srgbClr val="F26B43"/>
          </p15:clr>
        </p15:guide>
        <p15:guide id="19" pos="3120" userDrawn="1">
          <p15:clr>
            <a:srgbClr val="F26B43"/>
          </p15:clr>
        </p15:guide>
        <p15:guide id="20" pos="3264" userDrawn="1">
          <p15:clr>
            <a:srgbClr val="F26B43"/>
          </p15:clr>
        </p15:guide>
        <p15:guide id="21" pos="3696" userDrawn="1">
          <p15:clr>
            <a:srgbClr val="F26B43"/>
          </p15:clr>
        </p15:guide>
        <p15:guide id="22" pos="816" userDrawn="1">
          <p15:clr>
            <a:srgbClr val="F26B43"/>
          </p15:clr>
        </p15:guide>
        <p15:guide id="23" pos="4560" userDrawn="1">
          <p15:clr>
            <a:srgbClr val="F26B43"/>
          </p15:clr>
        </p15:guide>
        <p15:guide id="24" pos="4416" userDrawn="1">
          <p15:clr>
            <a:srgbClr val="F26B43"/>
          </p15:clr>
        </p15:guide>
        <p15:guide id="25" pos="5136" userDrawn="1">
          <p15:clr>
            <a:srgbClr val="F26B43"/>
          </p15:clr>
        </p15:guide>
        <p15:guide id="26" pos="4992" userDrawn="1">
          <p15:clr>
            <a:srgbClr val="F26B43"/>
          </p15:clr>
        </p15:guide>
        <p15:guide id="27" pos="5712" userDrawn="1">
          <p15:clr>
            <a:srgbClr val="F26B43"/>
          </p15:clr>
        </p15:guide>
        <p15:guide id="28" pos="5568" userDrawn="1">
          <p15:clr>
            <a:srgbClr val="F26B43"/>
          </p15:clr>
        </p15:guide>
        <p15:guide id="29" pos="6288" userDrawn="1">
          <p15:clr>
            <a:srgbClr val="F26B43"/>
          </p15:clr>
        </p15:guide>
        <p15:guide id="30" pos="6144" userDrawn="1">
          <p15:clr>
            <a:srgbClr val="F26B43"/>
          </p15:clr>
        </p15:guide>
        <p15:guide id="31" pos="6864" userDrawn="1">
          <p15:clr>
            <a:srgbClr val="F26B43"/>
          </p15:clr>
        </p15:guide>
        <p15:guide id="32" pos="6720" userDrawn="1">
          <p15:clr>
            <a:srgbClr val="F26B43"/>
          </p15:clr>
        </p15:guide>
        <p15:guide id="33" pos="7296" userDrawn="1">
          <p15:clr>
            <a:srgbClr val="F26B43"/>
          </p15:clr>
        </p15:guide>
        <p15:guide id="34" pos="240" userDrawn="1">
          <p15:clr>
            <a:srgbClr val="F26B43"/>
          </p15:clr>
        </p15:guide>
        <p15:guide id="35" pos="7440" userDrawn="1">
          <p15:clr>
            <a:srgbClr val="F26B43"/>
          </p15:clr>
        </p15:guide>
        <p15:guide id="36" pos="3984"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5.xml"/><Relationship Id="rId1" Type="http://schemas.openxmlformats.org/officeDocument/2006/relationships/tags" Target="../tags/tag23.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3.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3.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3.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3.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Group 9">
            <a:extLst>
              <a:ext uri="{FF2B5EF4-FFF2-40B4-BE49-F238E27FC236}">
                <a16:creationId xmlns:a16="http://schemas.microsoft.com/office/drawing/2014/main" id="{D35D6852-283F-6D02-8CBE-F8832A361F84}"/>
              </a:ext>
            </a:extLst>
          </p:cNvPr>
          <p:cNvGrpSpPr/>
          <p:nvPr/>
        </p:nvGrpSpPr>
        <p:grpSpPr>
          <a:xfrm>
            <a:off x="2803021" y="415307"/>
            <a:ext cx="9388975" cy="5537103"/>
            <a:chOff x="2803021" y="415307"/>
            <a:chExt cx="9388975" cy="5537103"/>
          </a:xfrm>
        </p:grpSpPr>
        <p:grpSp>
          <p:nvGrpSpPr>
            <p:cNvPr id="3" name="Group 2">
              <a:extLst>
                <a:ext uri="{FF2B5EF4-FFF2-40B4-BE49-F238E27FC236}">
                  <a16:creationId xmlns:a16="http://schemas.microsoft.com/office/drawing/2014/main" id="{D45E6FCB-2F7C-A07C-34F4-23F038F6B518}"/>
                </a:ext>
              </a:extLst>
            </p:cNvPr>
            <p:cNvGrpSpPr/>
            <p:nvPr/>
          </p:nvGrpSpPr>
          <p:grpSpPr>
            <a:xfrm>
              <a:off x="2803021" y="415307"/>
              <a:ext cx="9388975" cy="5537103"/>
              <a:chOff x="2803021" y="415307"/>
              <a:chExt cx="9388975" cy="5537103"/>
            </a:xfrm>
          </p:grpSpPr>
          <p:pic>
            <p:nvPicPr>
              <p:cNvPr id="4" name="Google Shape;58;p1">
                <a:extLst>
                  <a:ext uri="{FF2B5EF4-FFF2-40B4-BE49-F238E27FC236}">
                    <a16:creationId xmlns:a16="http://schemas.microsoft.com/office/drawing/2014/main" id="{6D2A3E3C-7984-5D45-3CD8-6AD58973FD83}"/>
                  </a:ext>
                </a:extLst>
              </p:cNvPr>
              <p:cNvPicPr preferRelativeResize="0"/>
              <p:nvPr/>
            </p:nvPicPr>
            <p:blipFill rotWithShape="1">
              <a:blip r:embed="rId4">
                <a:alphaModFix/>
              </a:blip>
              <a:srcRect r="9622"/>
              <a:stretch/>
            </p:blipFill>
            <p:spPr>
              <a:xfrm>
                <a:off x="2803021" y="415307"/>
                <a:ext cx="9388975" cy="5537103"/>
              </a:xfrm>
              <a:prstGeom prst="rect">
                <a:avLst/>
              </a:prstGeom>
              <a:noFill/>
              <a:ln>
                <a:noFill/>
              </a:ln>
            </p:spPr>
          </p:pic>
          <p:pic>
            <p:nvPicPr>
              <p:cNvPr id="5" name="Google Shape;67;p1">
                <a:extLst>
                  <a:ext uri="{FF2B5EF4-FFF2-40B4-BE49-F238E27FC236}">
                    <a16:creationId xmlns:a16="http://schemas.microsoft.com/office/drawing/2014/main" id="{3C76C825-2A49-47BC-2973-5230422179E0}"/>
                  </a:ext>
                </a:extLst>
              </p:cNvPr>
              <p:cNvPicPr preferRelativeResize="0"/>
              <p:nvPr/>
            </p:nvPicPr>
            <p:blipFill rotWithShape="1">
              <a:blip r:embed="rId5">
                <a:alphaModFix/>
              </a:blip>
              <a:srcRect/>
              <a:stretch/>
            </p:blipFill>
            <p:spPr>
              <a:xfrm>
                <a:off x="6897125" y="1307025"/>
                <a:ext cx="4915148" cy="2909525"/>
              </a:xfrm>
              <a:prstGeom prst="rect">
                <a:avLst/>
              </a:prstGeom>
              <a:noFill/>
              <a:ln>
                <a:noFill/>
              </a:ln>
            </p:spPr>
          </p:pic>
        </p:grpSp>
        <p:pic>
          <p:nvPicPr>
            <p:cNvPr id="6" name="Picture 5">
              <a:extLst>
                <a:ext uri="{FF2B5EF4-FFF2-40B4-BE49-F238E27FC236}">
                  <a16:creationId xmlns:a16="http://schemas.microsoft.com/office/drawing/2014/main" id="{46A1753D-C544-EA9F-1570-53F281FCF8AE}"/>
                </a:ext>
              </a:extLst>
            </p:cNvPr>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6889629" y="1307025"/>
              <a:ext cx="4922643" cy="2909525"/>
            </a:xfrm>
            <a:prstGeom prst="rect">
              <a:avLst/>
            </a:prstGeom>
          </p:spPr>
        </p:pic>
      </p:grpSp>
      <p:pic>
        <p:nvPicPr>
          <p:cNvPr id="15" name="Picture 14">
            <a:extLst>
              <a:ext uri="{FF2B5EF4-FFF2-40B4-BE49-F238E27FC236}">
                <a16:creationId xmlns:a16="http://schemas.microsoft.com/office/drawing/2014/main" id="{C02786F5-3568-DE07-4275-54D1F11A23F8}"/>
              </a:ext>
            </a:extLst>
          </p:cNvPr>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609600" y="5613588"/>
            <a:ext cx="1828800" cy="500742"/>
          </a:xfrm>
          <a:prstGeom prst="rect">
            <a:avLst/>
          </a:prstGeom>
        </p:spPr>
      </p:pic>
      <p:sp>
        <p:nvSpPr>
          <p:cNvPr id="7" name="TextBox 6">
            <a:extLst>
              <a:ext uri="{FF2B5EF4-FFF2-40B4-BE49-F238E27FC236}">
                <a16:creationId xmlns:a16="http://schemas.microsoft.com/office/drawing/2014/main" id="{6EADB120-6502-A795-C1E2-7BE893A6A518}"/>
              </a:ext>
            </a:extLst>
          </p:cNvPr>
          <p:cNvSpPr txBox="1"/>
          <p:nvPr/>
        </p:nvSpPr>
        <p:spPr>
          <a:xfrm>
            <a:off x="609600" y="2163961"/>
            <a:ext cx="5390508" cy="2180020"/>
          </a:xfrm>
          <a:prstGeom prst="rect">
            <a:avLst/>
          </a:prstGeom>
          <a:noFill/>
        </p:spPr>
        <p:txBody>
          <a:bodyPr wrap="square">
            <a:spAutoFit/>
          </a:bodyPr>
          <a:lstStyle/>
          <a:p>
            <a:pPr>
              <a:spcBef>
                <a:spcPts val="600"/>
              </a:spcBef>
            </a:pPr>
            <a:r>
              <a:rPr lang="en-US" sz="4000" b="1" dirty="0">
                <a:solidFill>
                  <a:schemeClr val="tx2"/>
                </a:solidFill>
                <a:latin typeface="+mj-lt"/>
                <a:ea typeface="+mj-ea"/>
                <a:cs typeface="+mj-cs"/>
                <a:sym typeface="Arial"/>
              </a:rPr>
              <a:t>Employee quick start guide</a:t>
            </a:r>
          </a:p>
          <a:p>
            <a:pPr>
              <a:lnSpc>
                <a:spcPct val="150000"/>
              </a:lnSpc>
              <a:spcBef>
                <a:spcPts val="600"/>
              </a:spcBef>
            </a:pPr>
            <a:r>
              <a:rPr lang="en-US" b="1" dirty="0">
                <a:solidFill>
                  <a:schemeClr val="accent3"/>
                </a:solidFill>
                <a:latin typeface="Arial"/>
                <a:cs typeface="Arial"/>
                <a:sym typeface="Arial"/>
              </a:rPr>
              <a:t>Benefits Enrollment</a:t>
            </a:r>
            <a:br>
              <a:rPr lang="en-US" b="0" i="0" u="none" strike="noStrike" cap="none" dirty="0">
                <a:solidFill>
                  <a:srgbClr val="000000"/>
                </a:solidFill>
                <a:latin typeface="Arial"/>
                <a:ea typeface="Arial"/>
                <a:cs typeface="Arial"/>
                <a:sym typeface="Arial"/>
              </a:rPr>
            </a:br>
            <a:endParaRPr lang="en-US" dirty="0"/>
          </a:p>
        </p:txBody>
      </p:sp>
      <p:sp>
        <p:nvSpPr>
          <p:cNvPr id="9" name="TextBox 8">
            <a:extLst>
              <a:ext uri="{FF2B5EF4-FFF2-40B4-BE49-F238E27FC236}">
                <a16:creationId xmlns:a16="http://schemas.microsoft.com/office/drawing/2014/main" id="{8000ABB1-3E45-8D66-8A35-FA85DCF149BC}"/>
              </a:ext>
            </a:extLst>
          </p:cNvPr>
          <p:cNvSpPr txBox="1"/>
          <p:nvPr/>
        </p:nvSpPr>
        <p:spPr>
          <a:xfrm>
            <a:off x="617039" y="1332964"/>
            <a:ext cx="4979542" cy="830997"/>
          </a:xfrm>
          <a:prstGeom prst="rect">
            <a:avLst/>
          </a:prstGeom>
          <a:noFill/>
        </p:spPr>
        <p:txBody>
          <a:bodyPr wrap="square" rtlCol="0">
            <a:spAutoFit/>
          </a:bodyPr>
          <a:lstStyle/>
          <a:p>
            <a:r>
              <a:rPr lang="en-US" sz="2400" b="1" dirty="0">
                <a:solidFill>
                  <a:schemeClr val="tx2"/>
                </a:solidFill>
                <a:latin typeface="+mn-lt"/>
              </a:rPr>
              <a:t>Flock Benefits Administration, by Paychex</a:t>
            </a:r>
            <a:endParaRPr lang="en-US" sz="2400" dirty="0"/>
          </a:p>
        </p:txBody>
      </p:sp>
    </p:spTree>
    <p:custDataLst>
      <p:tags r:id="rId1"/>
    </p:custDataLst>
    <p:extLst>
      <p:ext uri="{BB962C8B-B14F-4D97-AF65-F5344CB8AC3E}">
        <p14:creationId xmlns:p14="http://schemas.microsoft.com/office/powerpoint/2010/main" val="3924370876"/>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7" name="Footer Placeholder 4">
            <a:extLst>
              <a:ext uri="{FF2B5EF4-FFF2-40B4-BE49-F238E27FC236}">
                <a16:creationId xmlns:a16="http://schemas.microsoft.com/office/drawing/2014/main" id="{75E5E2D4-AA38-19D9-C260-EC0AC96F1EC9}"/>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8" name="Slide Number Placeholder 5">
            <a:extLst>
              <a:ext uri="{FF2B5EF4-FFF2-40B4-BE49-F238E27FC236}">
                <a16:creationId xmlns:a16="http://schemas.microsoft.com/office/drawing/2014/main" id="{5F7A4737-F6CF-4E28-358C-E70F8475E949}"/>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10</a:t>
            </a:fld>
            <a:endParaRPr lang="en-US"/>
          </a:p>
        </p:txBody>
      </p:sp>
      <p:sp>
        <p:nvSpPr>
          <p:cNvPr id="12" name="TextBox 11">
            <a:extLst>
              <a:ext uri="{FF2B5EF4-FFF2-40B4-BE49-F238E27FC236}">
                <a16:creationId xmlns:a16="http://schemas.microsoft.com/office/drawing/2014/main" id="{35869D06-7BB8-D9A2-473F-6077B016C686}"/>
              </a:ext>
            </a:extLst>
          </p:cNvPr>
          <p:cNvSpPr txBox="1"/>
          <p:nvPr/>
        </p:nvSpPr>
        <p:spPr>
          <a:xfrm>
            <a:off x="2438400" y="2290227"/>
            <a:ext cx="7401697" cy="1138773"/>
          </a:xfrm>
          <a:prstGeom prst="rect">
            <a:avLst/>
          </a:prstGeom>
          <a:noFill/>
        </p:spPr>
        <p:txBody>
          <a:bodyPr wrap="square" rtlCol="0">
            <a:spAutoFit/>
          </a:bodyPr>
          <a:lstStyle/>
          <a:p>
            <a:pPr algn="ctr"/>
            <a:r>
              <a:rPr lang="en-US" sz="3400" b="1" dirty="0">
                <a:latin typeface="+mj-lt"/>
              </a:rPr>
              <a:t>Congratulations on completing your enrollment!</a:t>
            </a:r>
          </a:p>
        </p:txBody>
      </p:sp>
      <p:cxnSp>
        <p:nvCxnSpPr>
          <p:cNvPr id="16" name="Straight Connector 15">
            <a:extLst>
              <a:ext uri="{FF2B5EF4-FFF2-40B4-BE49-F238E27FC236}">
                <a16:creationId xmlns:a16="http://schemas.microsoft.com/office/drawing/2014/main" id="{2AC3EF18-97F7-862E-F1DB-BE1976B8D8EB}"/>
              </a:ext>
            </a:extLst>
          </p:cNvPr>
          <p:cNvCxnSpPr/>
          <p:nvPr/>
        </p:nvCxnSpPr>
        <p:spPr>
          <a:xfrm>
            <a:off x="2209800" y="3657600"/>
            <a:ext cx="7772400" cy="0"/>
          </a:xfrm>
          <a:prstGeom prst="line">
            <a:avLst/>
          </a:prstGeom>
          <a:ln w="15875">
            <a:solidFill>
              <a:schemeClr val="accent3"/>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65070809"/>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609600" y="714236"/>
            <a:ext cx="10515600" cy="731506"/>
          </a:xfrm>
        </p:spPr>
        <p:txBody>
          <a:bodyPr anchor="t"/>
          <a:lstStyle/>
          <a:p>
            <a:r>
              <a:rPr lang="en-US" sz="3400" dirty="0">
                <a:solidFill>
                  <a:schemeClr val="tx2"/>
                </a:solidFill>
                <a:sym typeface="Arial"/>
              </a:rPr>
              <a:t> 1. Access My Benefits in Paychex Flex</a:t>
            </a:r>
            <a:r>
              <a:rPr lang="en-US" sz="2000" baseline="60000" dirty="0">
                <a:solidFill>
                  <a:schemeClr val="tx2"/>
                </a:solidFill>
              </a:rPr>
              <a:t>®</a:t>
            </a:r>
            <a:endParaRPr lang="en-US" sz="3400" dirty="0">
              <a:solidFill>
                <a:schemeClr val="tx2"/>
              </a:solidFill>
            </a:endParaRPr>
          </a:p>
        </p:txBody>
      </p:sp>
      <p:sp>
        <p:nvSpPr>
          <p:cNvPr id="2" name="Text Placeholder 1">
            <a:extLst>
              <a:ext uri="{FF2B5EF4-FFF2-40B4-BE49-F238E27FC236}">
                <a16:creationId xmlns:a16="http://schemas.microsoft.com/office/drawing/2014/main" id="{19F2721B-499A-43CB-9A6E-EDB634C5141C}"/>
              </a:ext>
            </a:extLst>
          </p:cNvPr>
          <p:cNvSpPr>
            <a:spLocks noGrp="1"/>
          </p:cNvSpPr>
          <p:nvPr>
            <p:ph type="body" idx="4294967295"/>
          </p:nvPr>
        </p:nvSpPr>
        <p:spPr>
          <a:xfrm>
            <a:off x="609600" y="1562100"/>
            <a:ext cx="2338388" cy="2089150"/>
          </a:xfrm>
        </p:spPr>
        <p:txBody>
          <a:bodyPr/>
          <a:lstStyle/>
          <a:p>
            <a:r>
              <a:rPr lang="en-US" sz="1600" b="0" i="0" u="none" strike="noStrike" cap="none" dirty="0">
                <a:solidFill>
                  <a:srgbClr val="595959"/>
                </a:solidFill>
                <a:latin typeface="Arial"/>
                <a:ea typeface="Arial"/>
                <a:cs typeface="Arial"/>
                <a:sym typeface="Arial"/>
              </a:rPr>
              <a:t>Once you log into Paychex Flex, click </a:t>
            </a:r>
            <a:r>
              <a:rPr lang="en-US" sz="1600" b="0" i="1" u="none" strike="noStrike" cap="none" dirty="0">
                <a:solidFill>
                  <a:srgbClr val="595959"/>
                </a:solidFill>
                <a:latin typeface="Arial"/>
                <a:ea typeface="Arial"/>
                <a:cs typeface="Arial"/>
                <a:sym typeface="Arial"/>
              </a:rPr>
              <a:t>My Benefits</a:t>
            </a:r>
            <a:r>
              <a:rPr lang="en-US" sz="1600" b="0" i="0" u="none" strike="noStrike" cap="none" dirty="0">
                <a:solidFill>
                  <a:srgbClr val="595959"/>
                </a:solidFill>
                <a:latin typeface="Arial"/>
                <a:ea typeface="Arial"/>
                <a:cs typeface="Arial"/>
                <a:sym typeface="Arial"/>
              </a:rPr>
              <a:t>, which will open the Flock platform.</a:t>
            </a:r>
            <a:endParaRPr lang="en-US" sz="1400" b="0" i="0" u="none" strike="noStrike" cap="none" dirty="0">
              <a:solidFill>
                <a:srgbClr val="595959"/>
              </a:solidFill>
              <a:latin typeface="Arial"/>
              <a:ea typeface="Arial"/>
              <a:cs typeface="Arial"/>
              <a:sym typeface="Arial"/>
            </a:endParaRPr>
          </a:p>
          <a:p>
            <a:endParaRPr lang="en-US" dirty="0"/>
          </a:p>
        </p:txBody>
      </p:sp>
      <p:pic>
        <p:nvPicPr>
          <p:cNvPr id="1026" name="Picture 246">
            <a:extLst>
              <a:ext uri="{FF2B5EF4-FFF2-40B4-BE49-F238E27FC236}">
                <a16:creationId xmlns:a16="http://schemas.microsoft.com/office/drawing/2014/main" id="{C253A969-5203-4320-8F2D-D6D95F7932DB}"/>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4055077" y="1638300"/>
            <a:ext cx="7174578" cy="45496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4">
            <a:extLst>
              <a:ext uri="{FF2B5EF4-FFF2-40B4-BE49-F238E27FC236}">
                <a16:creationId xmlns:a16="http://schemas.microsoft.com/office/drawing/2014/main" id="{75E5E2D4-AA38-19D9-C260-EC0AC96F1EC9}"/>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8" name="Slide Number Placeholder 5">
            <a:extLst>
              <a:ext uri="{FF2B5EF4-FFF2-40B4-BE49-F238E27FC236}">
                <a16:creationId xmlns:a16="http://schemas.microsoft.com/office/drawing/2014/main" id="{5F7A4737-F6CF-4E28-358C-E70F8475E949}"/>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2</a:t>
            </a:fld>
            <a:endParaRPr lang="en-US"/>
          </a:p>
        </p:txBody>
      </p:sp>
    </p:spTree>
  </p:cSld>
  <p:clrMapOvr>
    <a:masterClrMapping/>
  </p:clrMapOvr>
  <p:transition spd="med">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609600" y="685800"/>
            <a:ext cx="10515600" cy="773991"/>
          </a:xfrm>
        </p:spPr>
        <p:txBody>
          <a:bodyPr anchor="t"/>
          <a:lstStyle/>
          <a:p>
            <a:pPr>
              <a:lnSpc>
                <a:spcPct val="100000"/>
              </a:lnSpc>
            </a:pPr>
            <a:r>
              <a:rPr lang="en-US" sz="3400" dirty="0">
                <a:solidFill>
                  <a:schemeClr val="tx2"/>
                </a:solidFill>
                <a:sym typeface="Arial"/>
              </a:rPr>
              <a:t>2. Review Profile</a:t>
            </a:r>
            <a:endParaRPr lang="en-US" sz="3400" dirty="0">
              <a:solidFill>
                <a:schemeClr val="tx2"/>
              </a:solidFill>
            </a:endParaRPr>
          </a:p>
        </p:txBody>
      </p:sp>
      <p:sp>
        <p:nvSpPr>
          <p:cNvPr id="7" name="Footer Placeholder 4">
            <a:extLst>
              <a:ext uri="{FF2B5EF4-FFF2-40B4-BE49-F238E27FC236}">
                <a16:creationId xmlns:a16="http://schemas.microsoft.com/office/drawing/2014/main" id="{75E5E2D4-AA38-19D9-C260-EC0AC96F1EC9}"/>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8" name="Slide Number Placeholder 5">
            <a:extLst>
              <a:ext uri="{FF2B5EF4-FFF2-40B4-BE49-F238E27FC236}">
                <a16:creationId xmlns:a16="http://schemas.microsoft.com/office/drawing/2014/main" id="{5F7A4737-F6CF-4E28-358C-E70F8475E949}"/>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3</a:t>
            </a:fld>
            <a:endParaRPr lang="en-US"/>
          </a:p>
        </p:txBody>
      </p:sp>
      <p:sp>
        <p:nvSpPr>
          <p:cNvPr id="3" name="Google Shape;166;p11">
            <a:extLst>
              <a:ext uri="{FF2B5EF4-FFF2-40B4-BE49-F238E27FC236}">
                <a16:creationId xmlns:a16="http://schemas.microsoft.com/office/drawing/2014/main" id="{1C43D514-AB6D-F079-5D34-BF9AF834AEDB}"/>
              </a:ext>
            </a:extLst>
          </p:cNvPr>
          <p:cNvSpPr txBox="1"/>
          <p:nvPr/>
        </p:nvSpPr>
        <p:spPr>
          <a:xfrm>
            <a:off x="609600" y="1562101"/>
            <a:ext cx="2338388" cy="3693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95959"/>
              </a:buClr>
              <a:buSzPts val="400"/>
              <a:buFont typeface="Arial"/>
              <a:buNone/>
            </a:pPr>
            <a:r>
              <a:rPr lang="en-US" sz="1600" dirty="0">
                <a:solidFill>
                  <a:srgbClr val="595959"/>
                </a:solidFill>
              </a:rPr>
              <a:t>Make any updates in Flex or discuss with your company contact if anything is incorrect.</a:t>
            </a:r>
          </a:p>
          <a:p>
            <a:pPr marL="0" marR="0" lvl="0" indent="0" algn="l" rtl="0">
              <a:lnSpc>
                <a:spcPct val="100000"/>
              </a:lnSpc>
              <a:spcBef>
                <a:spcPts val="0"/>
              </a:spcBef>
              <a:spcAft>
                <a:spcPts val="0"/>
              </a:spcAft>
              <a:buClr>
                <a:srgbClr val="595959"/>
              </a:buClr>
              <a:buSzPts val="400"/>
              <a:buFont typeface="Arial"/>
              <a:buNone/>
            </a:pPr>
            <a:endParaRPr sz="16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400"/>
              <a:buFont typeface="Arial"/>
              <a:buNone/>
            </a:pPr>
            <a:r>
              <a:rPr lang="en-US" sz="1600" b="0" i="1" u="none" strike="noStrike" cap="none" dirty="0">
                <a:solidFill>
                  <a:schemeClr val="accent3"/>
                </a:solidFill>
                <a:latin typeface="Arial"/>
                <a:ea typeface="Arial"/>
                <a:cs typeface="Arial"/>
                <a:sym typeface="Arial"/>
              </a:rPr>
              <a:t>Note: Your profile is private and only visible to you, your manager, and your administrator.</a:t>
            </a:r>
            <a:endParaRPr sz="1400" b="0" i="0" u="none" strike="noStrike" cap="none" dirty="0">
              <a:solidFill>
                <a:schemeClr val="accent3"/>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sz="1600" b="0" i="1"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endParaRPr sz="1600" b="0" i="0" u="none" strike="noStrike" cap="none" dirty="0">
              <a:solidFill>
                <a:srgbClr val="595959"/>
              </a:solidFill>
              <a:latin typeface="Arial"/>
              <a:ea typeface="Arial"/>
              <a:cs typeface="Arial"/>
              <a:sym typeface="Arial"/>
            </a:endParaRPr>
          </a:p>
        </p:txBody>
      </p:sp>
      <p:pic>
        <p:nvPicPr>
          <p:cNvPr id="4" name="Google Shape;167;p11">
            <a:extLst>
              <a:ext uri="{FF2B5EF4-FFF2-40B4-BE49-F238E27FC236}">
                <a16:creationId xmlns:a16="http://schemas.microsoft.com/office/drawing/2014/main" id="{6F79E1D5-A286-5CC2-E1B8-B44DB219A066}"/>
              </a:ext>
            </a:extLst>
          </p:cNvPr>
          <p:cNvPicPr preferRelativeResize="0"/>
          <p:nvPr/>
        </p:nvPicPr>
        <p:blipFill rotWithShape="1">
          <a:blip r:embed="rId3">
            <a:alphaModFix/>
          </a:blip>
          <a:srcRect/>
          <a:stretch/>
        </p:blipFill>
        <p:spPr>
          <a:xfrm>
            <a:off x="3629094" y="1638300"/>
            <a:ext cx="7953306" cy="4356786"/>
          </a:xfrm>
          <a:prstGeom prst="rect">
            <a:avLst/>
          </a:prstGeom>
          <a:noFill/>
          <a:ln>
            <a:solidFill>
              <a:schemeClr val="bg1">
                <a:lumMod val="75000"/>
              </a:schemeClr>
            </a:solidFill>
          </a:ln>
        </p:spPr>
      </p:pic>
    </p:spTree>
    <p:extLst>
      <p:ext uri="{BB962C8B-B14F-4D97-AF65-F5344CB8AC3E}">
        <p14:creationId xmlns:p14="http://schemas.microsoft.com/office/powerpoint/2010/main" val="655626538"/>
      </p:ext>
    </p:extLst>
  </p:cSld>
  <p:clrMapOvr>
    <a:masterClrMapping/>
  </p:clrMapOvr>
  <p:transition spd="med">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609600" y="685800"/>
            <a:ext cx="10515600" cy="1090183"/>
          </a:xfrm>
        </p:spPr>
        <p:txBody>
          <a:bodyPr anchor="t"/>
          <a:lstStyle/>
          <a:p>
            <a:r>
              <a:rPr lang="en-US" sz="3400" dirty="0">
                <a:solidFill>
                  <a:schemeClr val="tx2"/>
                </a:solidFill>
                <a:sym typeface="Arial"/>
              </a:rPr>
              <a:t>3. Enroll in Benefits</a:t>
            </a:r>
            <a:endParaRPr lang="en-US" sz="3400" dirty="0">
              <a:solidFill>
                <a:schemeClr val="tx2"/>
              </a:solidFill>
            </a:endParaRPr>
          </a:p>
        </p:txBody>
      </p:sp>
      <p:sp>
        <p:nvSpPr>
          <p:cNvPr id="7" name="Footer Placeholder 4">
            <a:extLst>
              <a:ext uri="{FF2B5EF4-FFF2-40B4-BE49-F238E27FC236}">
                <a16:creationId xmlns:a16="http://schemas.microsoft.com/office/drawing/2014/main" id="{75E5E2D4-AA38-19D9-C260-EC0AC96F1EC9}"/>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8" name="Slide Number Placeholder 5">
            <a:extLst>
              <a:ext uri="{FF2B5EF4-FFF2-40B4-BE49-F238E27FC236}">
                <a16:creationId xmlns:a16="http://schemas.microsoft.com/office/drawing/2014/main" id="{5F7A4737-F6CF-4E28-358C-E70F8475E949}"/>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4</a:t>
            </a:fld>
            <a:endParaRPr lang="en-US"/>
          </a:p>
        </p:txBody>
      </p:sp>
      <p:sp>
        <p:nvSpPr>
          <p:cNvPr id="3" name="Google Shape;166;p11">
            <a:extLst>
              <a:ext uri="{FF2B5EF4-FFF2-40B4-BE49-F238E27FC236}">
                <a16:creationId xmlns:a16="http://schemas.microsoft.com/office/drawing/2014/main" id="{1C43D514-AB6D-F079-5D34-BF9AF834AEDB}"/>
              </a:ext>
            </a:extLst>
          </p:cNvPr>
          <p:cNvSpPr txBox="1"/>
          <p:nvPr/>
        </p:nvSpPr>
        <p:spPr>
          <a:xfrm>
            <a:off x="785812" y="1833243"/>
            <a:ext cx="2338388" cy="3693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95959"/>
              </a:buClr>
              <a:buSzPts val="400"/>
              <a:buFont typeface="Arial"/>
              <a:buNone/>
            </a:pPr>
            <a:r>
              <a:rPr lang="en-US" sz="1600" b="1" i="0" u="none" strike="noStrike" cap="none" dirty="0">
                <a:solidFill>
                  <a:srgbClr val="595959"/>
                </a:solidFill>
                <a:latin typeface="Arial"/>
                <a:ea typeface="Arial"/>
                <a:cs typeface="Arial"/>
                <a:sym typeface="Arial"/>
              </a:rPr>
              <a:t>Enter the Benefits Enrollment flow</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1"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400"/>
              <a:buFont typeface="Arial"/>
              <a:buNone/>
            </a:pPr>
            <a:r>
              <a:rPr lang="en-US" sz="1600" b="0" i="0" u="none" strike="noStrike" cap="none" dirty="0">
                <a:solidFill>
                  <a:srgbClr val="595959"/>
                </a:solidFill>
                <a:latin typeface="Arial"/>
                <a:ea typeface="Arial"/>
                <a:cs typeface="Arial"/>
                <a:sym typeface="Arial"/>
              </a:rPr>
              <a:t>If you are eligible to enroll, click </a:t>
            </a:r>
            <a:r>
              <a:rPr lang="en-US" sz="1600" dirty="0">
                <a:solidFill>
                  <a:srgbClr val="595959"/>
                </a:solidFill>
              </a:rPr>
              <a:t>the</a:t>
            </a:r>
            <a:r>
              <a:rPr lang="en-US" sz="1600" b="0" i="0" u="none" strike="noStrike" cap="none" dirty="0">
                <a:solidFill>
                  <a:srgbClr val="595959"/>
                </a:solidFill>
                <a:latin typeface="Arial"/>
                <a:ea typeface="Arial"/>
                <a:cs typeface="Arial"/>
                <a:sym typeface="Arial"/>
              </a:rPr>
              <a:t> </a:t>
            </a:r>
            <a:r>
              <a:rPr lang="en-US" sz="1600" b="0" i="1" u="none" strike="noStrike" cap="none" dirty="0">
                <a:solidFill>
                  <a:srgbClr val="595959"/>
                </a:solidFill>
                <a:latin typeface="Arial"/>
                <a:ea typeface="Arial"/>
                <a:cs typeface="Arial"/>
                <a:sym typeface="Arial"/>
              </a:rPr>
              <a:t>Benefits</a:t>
            </a:r>
            <a:r>
              <a:rPr lang="en-US" sz="1600" b="0" i="0" u="none" strike="noStrike" cap="none" dirty="0">
                <a:solidFill>
                  <a:srgbClr val="595959"/>
                </a:solidFill>
                <a:latin typeface="Arial"/>
                <a:ea typeface="Arial"/>
                <a:cs typeface="Arial"/>
                <a:sym typeface="Arial"/>
              </a:rPr>
              <a:t> </a:t>
            </a:r>
            <a:r>
              <a:rPr lang="en-US" sz="1600" dirty="0">
                <a:solidFill>
                  <a:srgbClr val="595959"/>
                </a:solidFill>
              </a:rPr>
              <a:t>icon in the left-hand navigation menu</a:t>
            </a:r>
            <a:r>
              <a:rPr lang="en-US" sz="1600" b="0" i="0" u="none" strike="noStrike" cap="none" dirty="0">
                <a:solidFill>
                  <a:srgbClr val="595959"/>
                </a:solidFill>
                <a:latin typeface="Arial"/>
                <a:ea typeface="Arial"/>
                <a:cs typeface="Arial"/>
                <a:sym typeface="Arial"/>
              </a:rPr>
              <a:t>. Then, click the </a:t>
            </a:r>
            <a:r>
              <a:rPr lang="en-US" sz="1600" b="0" i="1" u="none" strike="noStrike" cap="none" dirty="0">
                <a:solidFill>
                  <a:srgbClr val="595959"/>
                </a:solidFill>
                <a:latin typeface="Arial"/>
                <a:ea typeface="Arial"/>
                <a:cs typeface="Arial"/>
                <a:sym typeface="Arial"/>
              </a:rPr>
              <a:t>Enroll/Update</a:t>
            </a:r>
            <a:r>
              <a:rPr lang="en-US" sz="1600" b="0" i="0" u="none" strike="noStrike" cap="none" dirty="0">
                <a:solidFill>
                  <a:srgbClr val="595959"/>
                </a:solidFill>
                <a:latin typeface="Arial"/>
                <a:ea typeface="Arial"/>
                <a:cs typeface="Arial"/>
                <a:sym typeface="Arial"/>
              </a:rPr>
              <a:t> button.</a:t>
            </a:r>
            <a:endParaRPr lang="en-US" sz="1400" b="0" i="0" u="none" strike="noStrike" cap="none" dirty="0">
              <a:solidFill>
                <a:srgbClr val="000000"/>
              </a:solidFill>
              <a:latin typeface="Arial"/>
              <a:ea typeface="Arial"/>
              <a:cs typeface="Arial"/>
              <a:sym typeface="Arial"/>
            </a:endParaRPr>
          </a:p>
        </p:txBody>
      </p:sp>
      <p:pic>
        <p:nvPicPr>
          <p:cNvPr id="2" name="Google Shape;181;p12">
            <a:extLst>
              <a:ext uri="{FF2B5EF4-FFF2-40B4-BE49-F238E27FC236}">
                <a16:creationId xmlns:a16="http://schemas.microsoft.com/office/drawing/2014/main" id="{B33EE79B-B792-A859-FF40-E68EA45A411F}"/>
              </a:ext>
            </a:extLst>
          </p:cNvPr>
          <p:cNvPicPr preferRelativeResize="0"/>
          <p:nvPr/>
        </p:nvPicPr>
        <p:blipFill rotWithShape="1">
          <a:blip r:embed="rId3">
            <a:alphaModFix/>
          </a:blip>
          <a:srcRect/>
          <a:stretch/>
        </p:blipFill>
        <p:spPr>
          <a:xfrm>
            <a:off x="3352800" y="1638300"/>
            <a:ext cx="8229600" cy="3081475"/>
          </a:xfrm>
          <a:prstGeom prst="rect">
            <a:avLst/>
          </a:prstGeom>
          <a:noFill/>
          <a:ln>
            <a:solidFill>
              <a:schemeClr val="bg1">
                <a:lumMod val="75000"/>
              </a:schemeClr>
            </a:solidFill>
          </a:ln>
        </p:spPr>
      </p:pic>
    </p:spTree>
    <p:extLst>
      <p:ext uri="{BB962C8B-B14F-4D97-AF65-F5344CB8AC3E}">
        <p14:creationId xmlns:p14="http://schemas.microsoft.com/office/powerpoint/2010/main" val="1575015079"/>
      </p:ext>
    </p:extLst>
  </p:cSld>
  <p:clrMapOvr>
    <a:masterClrMapping/>
  </p:clrMapOvr>
  <p:transition spd="med">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112" name="Google Shape;112;p4"/>
          <p:cNvSpPr txBox="1">
            <a:spLocks noGrp="1"/>
          </p:cNvSpPr>
          <p:nvPr>
            <p:ph type="title"/>
          </p:nvPr>
        </p:nvSpPr>
        <p:spPr>
          <a:xfrm>
            <a:off x="609600" y="685800"/>
            <a:ext cx="10515600" cy="1090183"/>
          </a:xfrm>
        </p:spPr>
        <p:txBody>
          <a:bodyPr anchor="t"/>
          <a:lstStyle/>
          <a:p>
            <a:r>
              <a:rPr lang="en-US" sz="3400" dirty="0">
                <a:solidFill>
                  <a:schemeClr val="tx2"/>
                </a:solidFill>
                <a:sym typeface="Arial"/>
              </a:rPr>
              <a:t>3. Enroll in Benefits: Add Dependents</a:t>
            </a:r>
            <a:endParaRPr lang="en-US" sz="3400" dirty="0">
              <a:solidFill>
                <a:schemeClr val="tx2"/>
              </a:solidFill>
            </a:endParaRPr>
          </a:p>
        </p:txBody>
      </p:sp>
      <p:sp>
        <p:nvSpPr>
          <p:cNvPr id="7" name="Footer Placeholder 4">
            <a:extLst>
              <a:ext uri="{FF2B5EF4-FFF2-40B4-BE49-F238E27FC236}">
                <a16:creationId xmlns:a16="http://schemas.microsoft.com/office/drawing/2014/main" id="{75E5E2D4-AA38-19D9-C260-EC0AC96F1EC9}"/>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8" name="Slide Number Placeholder 5">
            <a:extLst>
              <a:ext uri="{FF2B5EF4-FFF2-40B4-BE49-F238E27FC236}">
                <a16:creationId xmlns:a16="http://schemas.microsoft.com/office/drawing/2014/main" id="{5F7A4737-F6CF-4E28-358C-E70F8475E949}"/>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5</a:t>
            </a:fld>
            <a:endParaRPr lang="en-US"/>
          </a:p>
        </p:txBody>
      </p:sp>
      <p:sp>
        <p:nvSpPr>
          <p:cNvPr id="3" name="Google Shape;166;p11">
            <a:extLst>
              <a:ext uri="{FF2B5EF4-FFF2-40B4-BE49-F238E27FC236}">
                <a16:creationId xmlns:a16="http://schemas.microsoft.com/office/drawing/2014/main" id="{1C43D514-AB6D-F079-5D34-BF9AF834AEDB}"/>
              </a:ext>
            </a:extLst>
          </p:cNvPr>
          <p:cNvSpPr txBox="1"/>
          <p:nvPr/>
        </p:nvSpPr>
        <p:spPr>
          <a:xfrm>
            <a:off x="785812" y="1641003"/>
            <a:ext cx="2338388" cy="3693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95959"/>
              </a:buClr>
              <a:buSzPts val="400"/>
              <a:buFont typeface="Arial"/>
              <a:buNone/>
            </a:pPr>
            <a:r>
              <a:rPr lang="en-US" sz="1600" b="1" i="0" u="none" strike="noStrike" cap="none" dirty="0">
                <a:solidFill>
                  <a:srgbClr val="595959"/>
                </a:solidFill>
                <a:latin typeface="Arial"/>
                <a:ea typeface="Arial"/>
                <a:cs typeface="Arial"/>
                <a:sym typeface="Arial"/>
              </a:rPr>
              <a:t>View, change or add dependents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1"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400"/>
              <a:buFont typeface="Arial"/>
              <a:buNone/>
            </a:pPr>
            <a:r>
              <a:rPr lang="en-US" sz="1600" b="0" i="0" u="none" strike="noStrike" cap="none" dirty="0">
                <a:solidFill>
                  <a:srgbClr val="595959"/>
                </a:solidFill>
                <a:latin typeface="Arial"/>
                <a:ea typeface="Arial"/>
                <a:cs typeface="Arial"/>
                <a:sym typeface="Arial"/>
              </a:rPr>
              <a:t>This step </a:t>
            </a:r>
            <a:r>
              <a:rPr lang="en-US" sz="1600" dirty="0">
                <a:solidFill>
                  <a:srgbClr val="595959"/>
                </a:solidFill>
              </a:rPr>
              <a:t>lets you</a:t>
            </a:r>
            <a:r>
              <a:rPr lang="en-US" sz="1600" b="0" i="0" u="none" strike="noStrike" cap="none" dirty="0">
                <a:solidFill>
                  <a:srgbClr val="595959"/>
                </a:solidFill>
                <a:latin typeface="Arial"/>
                <a:ea typeface="Arial"/>
                <a:cs typeface="Arial"/>
                <a:sym typeface="Arial"/>
              </a:rPr>
              <a:t> add and verify dependents at the time of enrollment, so you can also select and add them to plans in the next steps.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0" i="0" u="none" strike="noStrike" cap="none" dirty="0">
              <a:solidFill>
                <a:srgbClr val="595959"/>
              </a:solidFill>
              <a:latin typeface="Arial"/>
              <a:ea typeface="Arial"/>
              <a:cs typeface="Arial"/>
              <a:sym typeface="Arial"/>
            </a:endParaRPr>
          </a:p>
        </p:txBody>
      </p:sp>
      <p:pic>
        <p:nvPicPr>
          <p:cNvPr id="4" name="Google Shape;195;p13">
            <a:extLst>
              <a:ext uri="{FF2B5EF4-FFF2-40B4-BE49-F238E27FC236}">
                <a16:creationId xmlns:a16="http://schemas.microsoft.com/office/drawing/2014/main" id="{BEAB0BD1-BF16-64F1-5945-E8731838093B}"/>
              </a:ext>
            </a:extLst>
          </p:cNvPr>
          <p:cNvPicPr preferRelativeResize="0"/>
          <p:nvPr/>
        </p:nvPicPr>
        <p:blipFill rotWithShape="1">
          <a:blip r:embed="rId3">
            <a:alphaModFix/>
          </a:blip>
          <a:srcRect/>
          <a:stretch/>
        </p:blipFill>
        <p:spPr>
          <a:xfrm>
            <a:off x="3352800" y="1641003"/>
            <a:ext cx="7994495" cy="4531197"/>
          </a:xfrm>
          <a:prstGeom prst="rect">
            <a:avLst/>
          </a:prstGeom>
          <a:noFill/>
          <a:ln>
            <a:solidFill>
              <a:schemeClr val="bg1">
                <a:lumMod val="75000"/>
              </a:schemeClr>
            </a:solidFill>
          </a:ln>
        </p:spPr>
      </p:pic>
    </p:spTree>
    <p:extLst>
      <p:ext uri="{BB962C8B-B14F-4D97-AF65-F5344CB8AC3E}">
        <p14:creationId xmlns:p14="http://schemas.microsoft.com/office/powerpoint/2010/main" val="1860265100"/>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7" name="Footer Placeholder 4">
            <a:extLst>
              <a:ext uri="{FF2B5EF4-FFF2-40B4-BE49-F238E27FC236}">
                <a16:creationId xmlns:a16="http://schemas.microsoft.com/office/drawing/2014/main" id="{75E5E2D4-AA38-19D9-C260-EC0AC96F1EC9}"/>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8" name="Slide Number Placeholder 5">
            <a:extLst>
              <a:ext uri="{FF2B5EF4-FFF2-40B4-BE49-F238E27FC236}">
                <a16:creationId xmlns:a16="http://schemas.microsoft.com/office/drawing/2014/main" id="{5F7A4737-F6CF-4E28-358C-E70F8475E949}"/>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6</a:t>
            </a:fld>
            <a:endParaRPr lang="en-US"/>
          </a:p>
        </p:txBody>
      </p:sp>
      <p:sp>
        <p:nvSpPr>
          <p:cNvPr id="4" name="Google Shape;112;p4">
            <a:extLst>
              <a:ext uri="{FF2B5EF4-FFF2-40B4-BE49-F238E27FC236}">
                <a16:creationId xmlns:a16="http://schemas.microsoft.com/office/drawing/2014/main" id="{42FA1306-6412-ACFE-3C7F-E4D2C5819DE8}"/>
              </a:ext>
            </a:extLst>
          </p:cNvPr>
          <p:cNvSpPr txBox="1">
            <a:spLocks noGrp="1"/>
          </p:cNvSpPr>
          <p:nvPr>
            <p:ph type="title"/>
          </p:nvPr>
        </p:nvSpPr>
        <p:spPr>
          <a:xfrm>
            <a:off x="609600" y="685800"/>
            <a:ext cx="10515600" cy="1090183"/>
          </a:xfrm>
        </p:spPr>
        <p:txBody>
          <a:bodyPr anchor="t"/>
          <a:lstStyle/>
          <a:p>
            <a:r>
              <a:rPr lang="en-US" sz="3400" dirty="0">
                <a:solidFill>
                  <a:schemeClr val="tx2"/>
                </a:solidFill>
                <a:sym typeface="Arial"/>
              </a:rPr>
              <a:t>3. Enroll in Benefits: Enroll Dependents</a:t>
            </a:r>
            <a:endParaRPr lang="en-US" sz="3400" dirty="0">
              <a:solidFill>
                <a:schemeClr val="tx2"/>
              </a:solidFill>
            </a:endParaRPr>
          </a:p>
        </p:txBody>
      </p:sp>
      <p:sp>
        <p:nvSpPr>
          <p:cNvPr id="5" name="Google Shape;166;p11">
            <a:extLst>
              <a:ext uri="{FF2B5EF4-FFF2-40B4-BE49-F238E27FC236}">
                <a16:creationId xmlns:a16="http://schemas.microsoft.com/office/drawing/2014/main" id="{1C4995A8-4DA8-8834-4365-FE4C2F1E7C39}"/>
              </a:ext>
            </a:extLst>
          </p:cNvPr>
          <p:cNvSpPr txBox="1"/>
          <p:nvPr/>
        </p:nvSpPr>
        <p:spPr>
          <a:xfrm>
            <a:off x="785812" y="1641003"/>
            <a:ext cx="2338388" cy="3693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95959"/>
              </a:buClr>
              <a:buSzPts val="400"/>
              <a:buFont typeface="Arial"/>
              <a:buNone/>
            </a:pPr>
            <a:r>
              <a:rPr lang="en-US" sz="1600" b="1" i="0" u="none" strike="noStrike" cap="none" dirty="0">
                <a:solidFill>
                  <a:srgbClr val="595959"/>
                </a:solidFill>
                <a:latin typeface="Arial"/>
                <a:ea typeface="Arial"/>
                <a:cs typeface="Arial"/>
                <a:sym typeface="Arial"/>
              </a:rPr>
              <a:t>Remember to enroll your dependents</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1"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400"/>
              <a:buFont typeface="Arial"/>
              <a:buNone/>
            </a:pPr>
            <a:r>
              <a:rPr lang="en-US" sz="1600" b="0" i="0" u="none" strike="noStrike" cap="none" dirty="0">
                <a:solidFill>
                  <a:srgbClr val="595959"/>
                </a:solidFill>
                <a:latin typeface="Arial"/>
                <a:ea typeface="Arial"/>
                <a:cs typeface="Arial"/>
                <a:sym typeface="Arial"/>
              </a:rPr>
              <a:t>To enroll your dependents on a plan, select them at the top of the page.</a:t>
            </a:r>
          </a:p>
          <a:p>
            <a:pPr marL="0" marR="0" lvl="0" indent="0" algn="l" rtl="0">
              <a:lnSpc>
                <a:spcPct val="100000"/>
              </a:lnSpc>
              <a:spcBef>
                <a:spcPts val="0"/>
              </a:spcBef>
              <a:spcAft>
                <a:spcPts val="0"/>
              </a:spcAft>
              <a:buClr>
                <a:srgbClr val="595959"/>
              </a:buClr>
              <a:buSzPts val="400"/>
              <a:buFont typeface="Arial"/>
              <a:buNone/>
            </a:pPr>
            <a:endParaRPr lang="en-US" sz="16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400"/>
              <a:buFont typeface="Arial"/>
              <a:buNone/>
            </a:pPr>
            <a:r>
              <a:rPr lang="en-US" sz="1600" b="0" i="0" u="none" strike="noStrike" cap="none" dirty="0">
                <a:solidFill>
                  <a:srgbClr val="595959"/>
                </a:solidFill>
                <a:latin typeface="Arial"/>
                <a:ea typeface="Arial"/>
                <a:cs typeface="Arial"/>
                <a:sym typeface="Arial"/>
              </a:rPr>
              <a:t>Then, select the plan that best suits your needs.</a:t>
            </a:r>
          </a:p>
        </p:txBody>
      </p:sp>
      <p:pic>
        <p:nvPicPr>
          <p:cNvPr id="9" name="Google Shape;209;p14">
            <a:extLst>
              <a:ext uri="{FF2B5EF4-FFF2-40B4-BE49-F238E27FC236}">
                <a16:creationId xmlns:a16="http://schemas.microsoft.com/office/drawing/2014/main" id="{D5D42F40-41A3-106A-8899-EC9331FAB652}"/>
              </a:ext>
            </a:extLst>
          </p:cNvPr>
          <p:cNvPicPr preferRelativeResize="0"/>
          <p:nvPr/>
        </p:nvPicPr>
        <p:blipFill rotWithShape="1">
          <a:blip r:embed="rId3">
            <a:alphaModFix/>
          </a:blip>
          <a:srcRect/>
          <a:stretch/>
        </p:blipFill>
        <p:spPr>
          <a:xfrm>
            <a:off x="3359943" y="1631518"/>
            <a:ext cx="7536657" cy="4566043"/>
          </a:xfrm>
          <a:prstGeom prst="rect">
            <a:avLst/>
          </a:prstGeom>
          <a:noFill/>
          <a:ln>
            <a:solidFill>
              <a:schemeClr val="bg1">
                <a:lumMod val="75000"/>
              </a:schemeClr>
            </a:solidFill>
          </a:ln>
        </p:spPr>
      </p:pic>
    </p:spTree>
    <p:extLst>
      <p:ext uri="{BB962C8B-B14F-4D97-AF65-F5344CB8AC3E}">
        <p14:creationId xmlns:p14="http://schemas.microsoft.com/office/powerpoint/2010/main" val="2398481512"/>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7" name="Footer Placeholder 4">
            <a:extLst>
              <a:ext uri="{FF2B5EF4-FFF2-40B4-BE49-F238E27FC236}">
                <a16:creationId xmlns:a16="http://schemas.microsoft.com/office/drawing/2014/main" id="{75E5E2D4-AA38-19D9-C260-EC0AC96F1EC9}"/>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8" name="Slide Number Placeholder 5">
            <a:extLst>
              <a:ext uri="{FF2B5EF4-FFF2-40B4-BE49-F238E27FC236}">
                <a16:creationId xmlns:a16="http://schemas.microsoft.com/office/drawing/2014/main" id="{5F7A4737-F6CF-4E28-358C-E70F8475E949}"/>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7</a:t>
            </a:fld>
            <a:endParaRPr lang="en-US"/>
          </a:p>
        </p:txBody>
      </p:sp>
      <p:sp>
        <p:nvSpPr>
          <p:cNvPr id="4" name="Google Shape;112;p4">
            <a:extLst>
              <a:ext uri="{FF2B5EF4-FFF2-40B4-BE49-F238E27FC236}">
                <a16:creationId xmlns:a16="http://schemas.microsoft.com/office/drawing/2014/main" id="{42FA1306-6412-ACFE-3C7F-E4D2C5819DE8}"/>
              </a:ext>
            </a:extLst>
          </p:cNvPr>
          <p:cNvSpPr txBox="1">
            <a:spLocks noGrp="1"/>
          </p:cNvSpPr>
          <p:nvPr>
            <p:ph type="title"/>
          </p:nvPr>
        </p:nvSpPr>
        <p:spPr>
          <a:xfrm>
            <a:off x="609600" y="685800"/>
            <a:ext cx="10515600" cy="1090183"/>
          </a:xfrm>
        </p:spPr>
        <p:txBody>
          <a:bodyPr anchor="t"/>
          <a:lstStyle/>
          <a:p>
            <a:r>
              <a:rPr lang="en-US" sz="3400" dirty="0">
                <a:solidFill>
                  <a:schemeClr val="tx2"/>
                </a:solidFill>
                <a:sym typeface="Arial"/>
              </a:rPr>
              <a:t>3. Enroll in Benefits: Select a Plan</a:t>
            </a:r>
            <a:endParaRPr lang="en-US" sz="3400" dirty="0">
              <a:solidFill>
                <a:schemeClr val="tx2"/>
              </a:solidFill>
            </a:endParaRPr>
          </a:p>
        </p:txBody>
      </p:sp>
      <p:sp>
        <p:nvSpPr>
          <p:cNvPr id="5" name="Google Shape;166;p11">
            <a:extLst>
              <a:ext uri="{FF2B5EF4-FFF2-40B4-BE49-F238E27FC236}">
                <a16:creationId xmlns:a16="http://schemas.microsoft.com/office/drawing/2014/main" id="{1C4995A8-4DA8-8834-4365-FE4C2F1E7C39}"/>
              </a:ext>
            </a:extLst>
          </p:cNvPr>
          <p:cNvSpPr txBox="1"/>
          <p:nvPr/>
        </p:nvSpPr>
        <p:spPr>
          <a:xfrm>
            <a:off x="785812" y="1641003"/>
            <a:ext cx="2338388" cy="3693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95959"/>
              </a:buClr>
              <a:buSzPts val="400"/>
              <a:buFont typeface="Arial"/>
              <a:buNone/>
            </a:pPr>
            <a:r>
              <a:rPr lang="en-US" sz="1600" b="1" i="0" u="none" strike="noStrike" cap="none" dirty="0">
                <a:solidFill>
                  <a:srgbClr val="595959"/>
                </a:solidFill>
                <a:latin typeface="Arial"/>
                <a:ea typeface="Arial"/>
                <a:cs typeface="Arial"/>
                <a:sym typeface="Arial"/>
              </a:rPr>
              <a:t>View or change </a:t>
            </a:r>
            <a:br>
              <a:rPr lang="en-US" sz="1600" b="1" i="0" u="none" strike="noStrike" cap="none" dirty="0">
                <a:solidFill>
                  <a:srgbClr val="595959"/>
                </a:solidFill>
                <a:latin typeface="Arial"/>
                <a:ea typeface="Arial"/>
                <a:cs typeface="Arial"/>
                <a:sym typeface="Arial"/>
              </a:rPr>
            </a:br>
            <a:r>
              <a:rPr lang="en-US" sz="1600" b="1" i="0" u="none" strike="noStrike" cap="none" dirty="0">
                <a:solidFill>
                  <a:srgbClr val="595959"/>
                </a:solidFill>
                <a:latin typeface="Arial"/>
                <a:ea typeface="Arial"/>
                <a:cs typeface="Arial"/>
                <a:sym typeface="Arial"/>
              </a:rPr>
              <a:t>your benefits in the Benefits tab</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1"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400"/>
              <a:buFont typeface="Arial"/>
              <a:buNone/>
            </a:pPr>
            <a:r>
              <a:rPr lang="en-US" sz="1600" b="0" i="0" u="none" strike="noStrike" cap="none" dirty="0">
                <a:solidFill>
                  <a:srgbClr val="595959"/>
                </a:solidFill>
                <a:latin typeface="Arial"/>
                <a:ea typeface="Arial"/>
                <a:cs typeface="Arial"/>
                <a:sym typeface="Arial"/>
              </a:rPr>
              <a:t>To make your elections, select the plan card that is the best fit for your needs.</a:t>
            </a:r>
          </a:p>
          <a:p>
            <a:pPr marL="0" marR="0" lvl="0" indent="0" algn="l" rtl="0">
              <a:lnSpc>
                <a:spcPct val="100000"/>
              </a:lnSpc>
              <a:spcBef>
                <a:spcPts val="0"/>
              </a:spcBef>
              <a:spcAft>
                <a:spcPts val="0"/>
              </a:spcAft>
              <a:buClr>
                <a:srgbClr val="595959"/>
              </a:buClr>
              <a:buSzPts val="400"/>
              <a:buFont typeface="Arial"/>
              <a:buNone/>
            </a:pPr>
            <a:endParaRPr lang="en-US" sz="16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400"/>
              <a:buFont typeface="Arial"/>
              <a:buNone/>
            </a:pPr>
            <a:r>
              <a:rPr lang="en-US" sz="1600" b="0" i="0" u="none" strike="noStrike" cap="none" dirty="0">
                <a:solidFill>
                  <a:srgbClr val="595959"/>
                </a:solidFill>
                <a:latin typeface="Arial"/>
                <a:ea typeface="Arial"/>
                <a:cs typeface="Arial"/>
                <a:sym typeface="Arial"/>
              </a:rPr>
              <a:t>For more plan info, click </a:t>
            </a:r>
            <a:r>
              <a:rPr lang="en-US" sz="1600" b="0" i="1" u="none" strike="noStrike" cap="none" dirty="0">
                <a:solidFill>
                  <a:srgbClr val="595959"/>
                </a:solidFill>
                <a:latin typeface="Arial"/>
                <a:ea typeface="Arial"/>
                <a:cs typeface="Arial"/>
                <a:sym typeface="Arial"/>
              </a:rPr>
              <a:t>Plan Details</a:t>
            </a:r>
            <a:r>
              <a:rPr lang="en-US" sz="1600" b="0" i="0" u="none" strike="noStrike" cap="none" dirty="0">
                <a:solidFill>
                  <a:srgbClr val="595959"/>
                </a:solidFill>
                <a:latin typeface="Arial"/>
                <a:ea typeface="Arial"/>
                <a:cs typeface="Arial"/>
                <a:sym typeface="Arial"/>
              </a:rPr>
              <a:t>. </a:t>
            </a:r>
          </a:p>
        </p:txBody>
      </p:sp>
      <p:pic>
        <p:nvPicPr>
          <p:cNvPr id="2" name="Google Shape;223;p15">
            <a:extLst>
              <a:ext uri="{FF2B5EF4-FFF2-40B4-BE49-F238E27FC236}">
                <a16:creationId xmlns:a16="http://schemas.microsoft.com/office/drawing/2014/main" id="{E95515B1-C7C8-B46F-C4FE-65845E3D7EB5}"/>
              </a:ext>
            </a:extLst>
          </p:cNvPr>
          <p:cNvPicPr preferRelativeResize="0"/>
          <p:nvPr/>
        </p:nvPicPr>
        <p:blipFill rotWithShape="1">
          <a:blip r:embed="rId3">
            <a:alphaModFix/>
          </a:blip>
          <a:srcRect/>
          <a:stretch/>
        </p:blipFill>
        <p:spPr>
          <a:xfrm>
            <a:off x="3343600" y="1638300"/>
            <a:ext cx="7324400" cy="4782219"/>
          </a:xfrm>
          <a:prstGeom prst="rect">
            <a:avLst/>
          </a:prstGeom>
          <a:noFill/>
          <a:ln>
            <a:solidFill>
              <a:srgbClr val="D3D5D2"/>
            </a:solidFill>
          </a:ln>
        </p:spPr>
      </p:pic>
    </p:spTree>
    <p:extLst>
      <p:ext uri="{BB962C8B-B14F-4D97-AF65-F5344CB8AC3E}">
        <p14:creationId xmlns:p14="http://schemas.microsoft.com/office/powerpoint/2010/main" val="1600175345"/>
      </p:ext>
    </p:extLst>
  </p:cSld>
  <p:clrMapOvr>
    <a:masterClrMapping/>
  </p:clrMapOvr>
  <p:transition spd="med">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7" name="Footer Placeholder 4">
            <a:extLst>
              <a:ext uri="{FF2B5EF4-FFF2-40B4-BE49-F238E27FC236}">
                <a16:creationId xmlns:a16="http://schemas.microsoft.com/office/drawing/2014/main" id="{75E5E2D4-AA38-19D9-C260-EC0AC96F1EC9}"/>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8" name="Slide Number Placeholder 5">
            <a:extLst>
              <a:ext uri="{FF2B5EF4-FFF2-40B4-BE49-F238E27FC236}">
                <a16:creationId xmlns:a16="http://schemas.microsoft.com/office/drawing/2014/main" id="{5F7A4737-F6CF-4E28-358C-E70F8475E949}"/>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8</a:t>
            </a:fld>
            <a:endParaRPr lang="en-US"/>
          </a:p>
        </p:txBody>
      </p:sp>
      <p:pic>
        <p:nvPicPr>
          <p:cNvPr id="10" name="Google Shape;237;p16">
            <a:extLst>
              <a:ext uri="{FF2B5EF4-FFF2-40B4-BE49-F238E27FC236}">
                <a16:creationId xmlns:a16="http://schemas.microsoft.com/office/drawing/2014/main" id="{0124D094-5885-BDED-9A4D-D0F6A7F65656}"/>
              </a:ext>
            </a:extLst>
          </p:cNvPr>
          <p:cNvPicPr preferRelativeResize="0"/>
          <p:nvPr/>
        </p:nvPicPr>
        <p:blipFill rotWithShape="1">
          <a:blip r:embed="rId3">
            <a:alphaModFix/>
          </a:blip>
          <a:srcRect/>
          <a:stretch/>
        </p:blipFill>
        <p:spPr>
          <a:xfrm>
            <a:off x="3354917" y="1639144"/>
            <a:ext cx="7313083" cy="4634335"/>
          </a:xfrm>
          <a:prstGeom prst="rect">
            <a:avLst/>
          </a:prstGeom>
          <a:noFill/>
          <a:ln>
            <a:solidFill>
              <a:schemeClr val="bg1">
                <a:lumMod val="75000"/>
              </a:schemeClr>
            </a:solidFill>
          </a:ln>
        </p:spPr>
      </p:pic>
      <p:sp>
        <p:nvSpPr>
          <p:cNvPr id="11" name="Google Shape;112;p4">
            <a:extLst>
              <a:ext uri="{FF2B5EF4-FFF2-40B4-BE49-F238E27FC236}">
                <a16:creationId xmlns:a16="http://schemas.microsoft.com/office/drawing/2014/main" id="{6F152E40-18B8-950C-5194-2488CA8A9F93}"/>
              </a:ext>
            </a:extLst>
          </p:cNvPr>
          <p:cNvSpPr txBox="1">
            <a:spLocks noGrp="1"/>
          </p:cNvSpPr>
          <p:nvPr>
            <p:ph type="title"/>
          </p:nvPr>
        </p:nvSpPr>
        <p:spPr>
          <a:xfrm>
            <a:off x="609600" y="685800"/>
            <a:ext cx="10515600" cy="1090183"/>
          </a:xfrm>
        </p:spPr>
        <p:txBody>
          <a:bodyPr anchor="t"/>
          <a:lstStyle/>
          <a:p>
            <a:r>
              <a:rPr lang="en-US" sz="3400" dirty="0">
                <a:solidFill>
                  <a:schemeClr val="tx2"/>
                </a:solidFill>
                <a:sym typeface="Arial"/>
              </a:rPr>
              <a:t>3. Enroll in Benefits: Continue Enrollment</a:t>
            </a:r>
            <a:endParaRPr lang="en-US" sz="3400" dirty="0">
              <a:solidFill>
                <a:schemeClr val="tx2"/>
              </a:solidFill>
            </a:endParaRPr>
          </a:p>
        </p:txBody>
      </p:sp>
      <p:sp>
        <p:nvSpPr>
          <p:cNvPr id="12" name="Google Shape;166;p11">
            <a:extLst>
              <a:ext uri="{FF2B5EF4-FFF2-40B4-BE49-F238E27FC236}">
                <a16:creationId xmlns:a16="http://schemas.microsoft.com/office/drawing/2014/main" id="{89205EC1-DD1A-90C4-C99B-2897731EB5F7}"/>
              </a:ext>
            </a:extLst>
          </p:cNvPr>
          <p:cNvSpPr txBox="1"/>
          <p:nvPr/>
        </p:nvSpPr>
        <p:spPr>
          <a:xfrm>
            <a:off x="785812" y="1641003"/>
            <a:ext cx="2338388" cy="3693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95959"/>
              </a:buClr>
              <a:buSzPts val="400"/>
              <a:buFont typeface="Arial"/>
              <a:buNone/>
            </a:pPr>
            <a:r>
              <a:rPr lang="en-US" sz="1600" b="1" i="0" u="none" strike="noStrike" cap="none" dirty="0">
                <a:solidFill>
                  <a:srgbClr val="595959"/>
                </a:solidFill>
                <a:latin typeface="Arial"/>
                <a:ea typeface="Arial"/>
                <a:cs typeface="Arial"/>
                <a:sym typeface="Arial"/>
              </a:rPr>
              <a:t>Select Additional Benefits</a:t>
            </a:r>
          </a:p>
          <a:p>
            <a:pPr marL="0" marR="0" lvl="0" indent="0" algn="l" rtl="0">
              <a:lnSpc>
                <a:spcPct val="100000"/>
              </a:lnSpc>
              <a:spcBef>
                <a:spcPts val="0"/>
              </a:spcBef>
              <a:spcAft>
                <a:spcPts val="0"/>
              </a:spcAft>
              <a:buClr>
                <a:srgbClr val="595959"/>
              </a:buClr>
              <a:buSzPts val="400"/>
              <a:buFont typeface="Arial"/>
              <a:buNone/>
            </a:pPr>
            <a:endParaRPr lang="en-US" sz="16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400"/>
              <a:buFont typeface="Arial"/>
              <a:buNone/>
            </a:pPr>
            <a:r>
              <a:rPr lang="en-US" sz="1600" b="0" i="0" u="none" strike="noStrike" cap="none" dirty="0">
                <a:solidFill>
                  <a:srgbClr val="595959"/>
                </a:solidFill>
                <a:latin typeface="Arial"/>
                <a:ea typeface="Arial"/>
                <a:cs typeface="Arial"/>
                <a:sym typeface="Arial"/>
              </a:rPr>
              <a:t>Continue through the enrollment flow and either select or waive each benefit.</a:t>
            </a:r>
            <a:endParaRPr lang="en-US" sz="1400" b="0" i="0" u="none" strike="noStrike" cap="none" dirty="0">
              <a:solidFill>
                <a:srgbClr val="000000"/>
              </a:solidFill>
              <a:latin typeface="Arial"/>
              <a:ea typeface="Arial"/>
              <a:cs typeface="Arial"/>
              <a:sym typeface="Arial"/>
            </a:endParaRPr>
          </a:p>
        </p:txBody>
      </p:sp>
    </p:spTree>
    <p:extLst>
      <p:ext uri="{BB962C8B-B14F-4D97-AF65-F5344CB8AC3E}">
        <p14:creationId xmlns:p14="http://schemas.microsoft.com/office/powerpoint/2010/main" val="6345526"/>
      </p:ext>
    </p:extLst>
  </p:cSld>
  <p:clrMapOvr>
    <a:masterClrMapping/>
  </p:clrMapOvr>
  <p:transition spd="med">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1"/>
        <p:cNvGrpSpPr/>
        <p:nvPr/>
      </p:nvGrpSpPr>
      <p:grpSpPr>
        <a:xfrm>
          <a:off x="0" y="0"/>
          <a:ext cx="0" cy="0"/>
          <a:chOff x="0" y="0"/>
          <a:chExt cx="0" cy="0"/>
        </a:xfrm>
      </p:grpSpPr>
      <p:sp>
        <p:nvSpPr>
          <p:cNvPr id="7" name="Footer Placeholder 4">
            <a:extLst>
              <a:ext uri="{FF2B5EF4-FFF2-40B4-BE49-F238E27FC236}">
                <a16:creationId xmlns:a16="http://schemas.microsoft.com/office/drawing/2014/main" id="{75E5E2D4-AA38-19D9-C260-EC0AC96F1EC9}"/>
              </a:ext>
            </a:extLst>
          </p:cNvPr>
          <p:cNvSpPr>
            <a:spLocks noGrp="1"/>
          </p:cNvSpPr>
          <p:nvPr>
            <p:ph type="ftr" sz="quarter" idx="3"/>
          </p:nvPr>
        </p:nvSpPr>
        <p:spPr>
          <a:xfrm>
            <a:off x="4038600" y="6511475"/>
            <a:ext cx="4114800" cy="365125"/>
          </a:xfrm>
          <a:prstGeom prst="rect">
            <a:avLst/>
          </a:prstGeom>
        </p:spPr>
        <p:txBody>
          <a:bodyPr vert="horz" lIns="91440" tIns="45720" rIns="91440" bIns="45720" rtlCol="0" anchor="ctr"/>
          <a:lstStyle>
            <a:lvl1pPr marL="0" algn="ctr" defTabSz="914400" rtl="0" eaLnBrk="1" latinLnBrk="0" hangingPunct="1">
              <a:defRPr lang="en-US" sz="800" kern="1200" smtClean="0">
                <a:solidFill>
                  <a:schemeClr val="accent4"/>
                </a:solidFill>
                <a:latin typeface="+mn-lt"/>
                <a:ea typeface="+mn-ea"/>
                <a:cs typeface="+mn-cs"/>
              </a:defRPr>
            </a:lvl1pPr>
          </a:lstStyle>
          <a:p>
            <a:r>
              <a:rPr lang="en-US"/>
              <a:t>Copyright 2022, Paychex, Inc. </a:t>
            </a:r>
            <a:endParaRPr/>
          </a:p>
        </p:txBody>
      </p:sp>
      <p:sp>
        <p:nvSpPr>
          <p:cNvPr id="8" name="Slide Number Placeholder 5">
            <a:extLst>
              <a:ext uri="{FF2B5EF4-FFF2-40B4-BE49-F238E27FC236}">
                <a16:creationId xmlns:a16="http://schemas.microsoft.com/office/drawing/2014/main" id="{5F7A4737-F6CF-4E28-358C-E70F8475E949}"/>
              </a:ext>
            </a:extLst>
          </p:cNvPr>
          <p:cNvSpPr>
            <a:spLocks noGrp="1"/>
          </p:cNvSpPr>
          <p:nvPr>
            <p:ph type="sldNum" sz="quarter" idx="4"/>
          </p:nvPr>
        </p:nvSpPr>
        <p:spPr>
          <a:xfrm>
            <a:off x="11811000" y="6515100"/>
            <a:ext cx="381000" cy="365125"/>
          </a:xfrm>
          <a:prstGeom prst="rect">
            <a:avLst/>
          </a:prstGeom>
        </p:spPr>
        <p:txBody>
          <a:bodyPr vert="horz" lIns="91440" tIns="45720" rIns="91440" bIns="45720" rtlCol="0" anchor="ctr"/>
          <a:lstStyle>
            <a:lvl1pPr>
              <a:defRPr lang="en-US" sz="1000" smtClean="0">
                <a:solidFill>
                  <a:schemeClr val="accent4"/>
                </a:solidFill>
                <a:latin typeface="Graphik Medium" panose="020B0603030202060203" pitchFamily="34" charset="0"/>
              </a:defRPr>
            </a:lvl1pPr>
          </a:lstStyle>
          <a:p>
            <a:pPr algn="ctr"/>
            <a:fld id="{6531C53F-4421-4D4E-BED2-4E2D2B193309}" type="slidenum">
              <a:rPr lang="en-US" smtClean="0"/>
              <a:pPr algn="ctr"/>
              <a:t>9</a:t>
            </a:fld>
            <a:endParaRPr lang="en-US"/>
          </a:p>
        </p:txBody>
      </p:sp>
      <p:sp>
        <p:nvSpPr>
          <p:cNvPr id="4" name="Google Shape;112;p4">
            <a:extLst>
              <a:ext uri="{FF2B5EF4-FFF2-40B4-BE49-F238E27FC236}">
                <a16:creationId xmlns:a16="http://schemas.microsoft.com/office/drawing/2014/main" id="{42FA1306-6412-ACFE-3C7F-E4D2C5819DE8}"/>
              </a:ext>
            </a:extLst>
          </p:cNvPr>
          <p:cNvSpPr txBox="1">
            <a:spLocks noGrp="1"/>
          </p:cNvSpPr>
          <p:nvPr>
            <p:ph type="title"/>
          </p:nvPr>
        </p:nvSpPr>
        <p:spPr>
          <a:xfrm>
            <a:off x="609600" y="685800"/>
            <a:ext cx="10515600" cy="1090183"/>
          </a:xfrm>
        </p:spPr>
        <p:txBody>
          <a:bodyPr anchor="t"/>
          <a:lstStyle/>
          <a:p>
            <a:r>
              <a:rPr lang="en-US" sz="3400" dirty="0">
                <a:solidFill>
                  <a:schemeClr val="tx2"/>
                </a:solidFill>
                <a:sym typeface="Arial"/>
              </a:rPr>
              <a:t>3. Enroll in Benefits: Submit Enrollment</a:t>
            </a:r>
            <a:endParaRPr lang="en-US" sz="3400" dirty="0">
              <a:solidFill>
                <a:schemeClr val="tx2"/>
              </a:solidFill>
            </a:endParaRPr>
          </a:p>
        </p:txBody>
      </p:sp>
      <p:sp>
        <p:nvSpPr>
          <p:cNvPr id="5" name="Google Shape;166;p11">
            <a:extLst>
              <a:ext uri="{FF2B5EF4-FFF2-40B4-BE49-F238E27FC236}">
                <a16:creationId xmlns:a16="http://schemas.microsoft.com/office/drawing/2014/main" id="{1C4995A8-4DA8-8834-4365-FE4C2F1E7C39}"/>
              </a:ext>
            </a:extLst>
          </p:cNvPr>
          <p:cNvSpPr txBox="1"/>
          <p:nvPr/>
        </p:nvSpPr>
        <p:spPr>
          <a:xfrm>
            <a:off x="785812" y="1641003"/>
            <a:ext cx="2338388" cy="3693318"/>
          </a:xfrm>
          <a:prstGeom prst="rect">
            <a:avLst/>
          </a:prstGeom>
          <a:noFill/>
          <a:ln>
            <a:noFill/>
          </a:ln>
        </p:spPr>
        <p:txBody>
          <a:bodyPr spcFirstLastPara="1" wrap="square" lIns="0" tIns="0" rIns="0" bIns="0" anchor="t" anchorCtr="0">
            <a:noAutofit/>
          </a:bodyPr>
          <a:lstStyle/>
          <a:p>
            <a:pPr marL="0" marR="0" lvl="0" indent="0" algn="l" rtl="0">
              <a:lnSpc>
                <a:spcPct val="100000"/>
              </a:lnSpc>
              <a:spcBef>
                <a:spcPts val="0"/>
              </a:spcBef>
              <a:spcAft>
                <a:spcPts val="0"/>
              </a:spcAft>
              <a:buClr>
                <a:srgbClr val="595959"/>
              </a:buClr>
              <a:buSzPts val="400"/>
              <a:buFont typeface="Arial"/>
              <a:buNone/>
            </a:pPr>
            <a:r>
              <a:rPr lang="en-US" sz="1600" b="1" i="0" u="none" strike="noStrike" cap="none" dirty="0">
                <a:solidFill>
                  <a:srgbClr val="595959"/>
                </a:solidFill>
                <a:latin typeface="Arial"/>
                <a:ea typeface="Arial"/>
                <a:cs typeface="Arial"/>
                <a:sym typeface="Arial"/>
              </a:rPr>
              <a:t>Remember to click the final </a:t>
            </a:r>
            <a:r>
              <a:rPr lang="en-US" sz="1600" b="1" i="1" u="none" strike="noStrike" cap="none" dirty="0">
                <a:solidFill>
                  <a:srgbClr val="595959"/>
                </a:solidFill>
                <a:latin typeface="Arial"/>
                <a:ea typeface="Arial"/>
                <a:cs typeface="Arial"/>
                <a:sym typeface="Arial"/>
              </a:rPr>
              <a:t>Submit Enrollment</a:t>
            </a:r>
            <a:r>
              <a:rPr lang="en-US" sz="1600" b="1" i="0" u="none" strike="noStrike" cap="none" dirty="0">
                <a:solidFill>
                  <a:srgbClr val="595959"/>
                </a:solidFill>
                <a:latin typeface="Arial"/>
                <a:ea typeface="Arial"/>
                <a:cs typeface="Arial"/>
                <a:sym typeface="Arial"/>
              </a:rPr>
              <a:t> button to record your benefit elections. </a:t>
            </a:r>
            <a:endParaRPr lang="en-US" sz="1400" b="1"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595959"/>
              </a:buClr>
              <a:buSzPts val="400"/>
              <a:buFont typeface="Arial"/>
              <a:buNone/>
            </a:pPr>
            <a:r>
              <a:rPr lang="en-US" sz="1600" b="0" i="0" u="none" strike="noStrike" cap="none" dirty="0">
                <a:solidFill>
                  <a:srgbClr val="595959"/>
                </a:solidFill>
                <a:latin typeface="Arial"/>
                <a:ea typeface="Arial"/>
                <a:cs typeface="Arial"/>
                <a:sym typeface="Arial"/>
              </a:rPr>
              <a:t>You can view your elections and plan documents at any time </a:t>
            </a:r>
            <a:br>
              <a:rPr lang="en-US" sz="1600" b="0" i="0" u="none" strike="noStrike" cap="none" dirty="0">
                <a:solidFill>
                  <a:srgbClr val="595959"/>
                </a:solidFill>
                <a:latin typeface="Arial"/>
                <a:ea typeface="Arial"/>
                <a:cs typeface="Arial"/>
                <a:sym typeface="Arial"/>
              </a:rPr>
            </a:br>
            <a:r>
              <a:rPr lang="en-US" sz="1600" b="0" i="0" u="none" strike="noStrike" cap="none" dirty="0">
                <a:solidFill>
                  <a:srgbClr val="595959"/>
                </a:solidFill>
                <a:latin typeface="Arial"/>
                <a:ea typeface="Arial"/>
                <a:cs typeface="Arial"/>
                <a:sym typeface="Arial"/>
              </a:rPr>
              <a:t>on the Benefit Summary page. </a:t>
            </a:r>
            <a:endParaRPr lang="en-US"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0" i="0" u="none" strike="noStrike" cap="none" dirty="0">
              <a:solidFill>
                <a:srgbClr val="595959"/>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400"/>
              <a:buFont typeface="Arial"/>
              <a:buNone/>
            </a:pPr>
            <a:endParaRPr lang="en-US" sz="1600" b="0" i="0" u="none" strike="noStrike" cap="none" dirty="0">
              <a:solidFill>
                <a:srgbClr val="595959"/>
              </a:solidFill>
              <a:latin typeface="Arial"/>
              <a:ea typeface="Arial"/>
              <a:cs typeface="Arial"/>
              <a:sym typeface="Arial"/>
            </a:endParaRPr>
          </a:p>
        </p:txBody>
      </p:sp>
      <p:pic>
        <p:nvPicPr>
          <p:cNvPr id="3" name="Picture 2">
            <a:extLst>
              <a:ext uri="{FF2B5EF4-FFF2-40B4-BE49-F238E27FC236}">
                <a16:creationId xmlns:a16="http://schemas.microsoft.com/office/drawing/2014/main" id="{225BAE14-D1A0-9B5A-5C0D-FD92329142C3}"/>
              </a:ext>
            </a:extLst>
          </p:cNvPr>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3352800" y="1641003"/>
            <a:ext cx="7116566" cy="4561901"/>
          </a:xfrm>
          <a:prstGeom prst="rect">
            <a:avLst/>
          </a:prstGeom>
          <a:ln>
            <a:solidFill>
              <a:schemeClr val="bg1">
                <a:lumMod val="75000"/>
              </a:schemeClr>
            </a:solidFill>
          </a:ln>
        </p:spPr>
      </p:pic>
    </p:spTree>
    <p:extLst>
      <p:ext uri="{BB962C8B-B14F-4D97-AF65-F5344CB8AC3E}">
        <p14:creationId xmlns:p14="http://schemas.microsoft.com/office/powerpoint/2010/main" val="2420553996"/>
      </p:ext>
    </p:extLst>
  </p:cSld>
  <p:clrMapOvr>
    <a:masterClrMapping/>
  </p:clrMapOvr>
  <p:transition spd="med">
    <p:fade/>
  </p:transition>
</p:sld>
</file>

<file path=ppt/tags/tag1.xml><?xml version="1.0" encoding="utf-8"?>
<p:tagLst xmlns:a="http://schemas.openxmlformats.org/drawingml/2006/main" xmlns:r="http://schemas.openxmlformats.org/officeDocument/2006/relationships" xmlns:p="http://schemas.openxmlformats.org/presentationml/2006/main">
  <p:tag name="ARTICULATE_DESIGN_ID_OFFICE THEME" val="NalK0iVs"/>
  <p:tag name="ARTICULATE_SLIDE_THUMBNAIL_REFRESH" val="1"/>
  <p:tag name="ARTICULATE_DESIGN_ID_CUSTOM DESIGN" val="nsiVtNBQ"/>
  <p:tag name="ARTICULATE_DESIGN_ID_1_OFFICE THEME" val="Ymz6JwQM"/>
  <p:tag name="ARTICULATE_SLIDE_COUNT" val="47"/>
  <p:tag name="ARTICULATE_PROJECT_OPEN" val="0"/>
  <p:tag name="ARTICULATE_DESIGN_ID_3_OFFICE THEME" val="Rc1WVxdw"/>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Title Slides">
  <a:themeElements>
    <a:clrScheme name="Brand v3 (Digital)">
      <a:dk1>
        <a:srgbClr val="000000"/>
      </a:dk1>
      <a:lt1>
        <a:srgbClr val="FFFFFF"/>
      </a:lt1>
      <a:dk2>
        <a:srgbClr val="414549"/>
      </a:dk2>
      <a:lt2>
        <a:srgbClr val="F2E9DB"/>
      </a:lt2>
      <a:accent1>
        <a:srgbClr val="0059A2"/>
      </a:accent1>
      <a:accent2>
        <a:srgbClr val="000000"/>
      </a:accent2>
      <a:accent3>
        <a:srgbClr val="18A3A5"/>
      </a:accent3>
      <a:accent4>
        <a:srgbClr val="727B84"/>
      </a:accent4>
      <a:accent5>
        <a:srgbClr val="5D8EAF"/>
      </a:accent5>
      <a:accent6>
        <a:srgbClr val="21605E"/>
      </a:accent6>
      <a:hlink>
        <a:srgbClr val="5D8EAF"/>
      </a:hlink>
      <a:folHlink>
        <a:srgbClr val="AB7E39"/>
      </a:folHlink>
    </a:clrScheme>
    <a:fontScheme name="Brand - Standard OTF">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0">
    <wetp:webextensionref xmlns:r="http://schemas.openxmlformats.org/officeDocument/2006/relationships" r:id="rId1"/>
  </wetp:taskpane>
</wetp:taskpanes>
</file>

<file path=ppt/webextensions/webextension1.xml><?xml version="1.0" encoding="utf-8"?>
<we:webextension xmlns:we="http://schemas.microsoft.com/office/webextensions/webextension/2010/11" id="{6F363181-F610-CE40-BA56-2186B0A343D6}">
  <we:reference id="wa200000729" version="3.19.222.0" store="en-US" storeType="OMEX"/>
  <we:alternateReferences>
    <we:reference id="wa200000729" version="3.19.222.0" store=""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ikesCount xmlns="http://schemas.microsoft.com/sharepoint/v3" xsi:nil="true"/>
    <TaxCatchAll xmlns="daf31de8-d212-42ee-a01d-386d8e26b930" xsi:nil="true"/>
    <URL_x0020_to_x0020_Location xmlns="f0223419-13ac-4f72-838a-8d456142c386" xsi:nil="true"/>
    <Type_x0020_of_x0020_Material xmlns="f0223419-13ac-4f72-838a-8d456142c386">
      <Value>PowerPoint</Value>
    </Type_x0020_of_x0020_Material>
    <Revised xmlns="f0223419-13ac-4f72-838a-8d456142c386">2022-11-02T04:00:00+00:00</Revised>
    <Ratings xmlns="http://schemas.microsoft.com/sharepoint/v3" xsi:nil="true"/>
    <_ip_UnifiedCompliancePolicyProperties xmlns="http://schemas.microsoft.com/sharepoint/v3" xsi:nil="true"/>
    <LikedBy xmlns="http://schemas.microsoft.com/sharepoint/v3">
      <UserInfo>
        <DisplayName/>
        <AccountId xsi:nil="true"/>
        <AccountType/>
      </UserInfo>
    </LikedBy>
    <lcf76f155ced4ddcb4097134ff3c332f xmlns="f0223419-13ac-4f72-838a-8d456142c386">
      <Terms xmlns="http://schemas.microsoft.com/office/infopath/2007/PartnerControls"/>
    </lcf76f155ced4ddcb4097134ff3c332f>
    <Description0 xmlns="f0223419-13ac-4f72-838a-8d456142c386">PIA Integrated Flock Employee Guide Presentation</Description0>
    <Link xmlns="f0223419-13ac-4f72-838a-8d456142c386">
      <Url xsi:nil="true"/>
      <Description xsi:nil="true"/>
    </Link>
    <g86c xmlns="f0223419-13ac-4f72-838a-8d456142c386">
      <Value>Insurance Services</Value>
      <Value>H&amp;B</Value>
      <Value>Flock</Value>
      <Value>Benefits Administration</Value>
    </g86c>
    <RatedBy xmlns="http://schemas.microsoft.com/sharepoint/v3">
      <UserInfo>
        <DisplayName/>
        <AccountId xsi:nil="true"/>
        <AccountType/>
      </UserInfo>
    </RatedBy>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DFB66BDD45A404FB39091BB29A3D669" ma:contentTypeVersion="29" ma:contentTypeDescription="Create a new document." ma:contentTypeScope="" ma:versionID="02f066020a339dd93963b7fdfb9ac329">
  <xsd:schema xmlns:xsd="http://www.w3.org/2001/XMLSchema" xmlns:xs="http://www.w3.org/2001/XMLSchema" xmlns:p="http://schemas.microsoft.com/office/2006/metadata/properties" xmlns:ns1="http://schemas.microsoft.com/sharepoint/v3" xmlns:ns2="f0223419-13ac-4f72-838a-8d456142c386" xmlns:ns3="0dd8ca2b-8e17-439e-9e56-105f39e53c1d" xmlns:ns4="daf31de8-d212-42ee-a01d-386d8e26b930" targetNamespace="http://schemas.microsoft.com/office/2006/metadata/properties" ma:root="true" ma:fieldsID="d39a8920ba15b4b7529b49c5e105ff21" ns1:_="" ns2:_="" ns3:_="" ns4:_="">
    <xsd:import namespace="http://schemas.microsoft.com/sharepoint/v3"/>
    <xsd:import namespace="f0223419-13ac-4f72-838a-8d456142c386"/>
    <xsd:import namespace="0dd8ca2b-8e17-439e-9e56-105f39e53c1d"/>
    <xsd:import namespace="daf31de8-d212-42ee-a01d-386d8e26b930"/>
    <xsd:element name="properties">
      <xsd:complexType>
        <xsd:sequence>
          <xsd:element name="documentManagement">
            <xsd:complexType>
              <xsd:all>
                <xsd:element ref="ns2:Description0" minOccurs="0"/>
                <xsd:element ref="ns2:URL_x0020_to_x0020_Location" minOccurs="0"/>
                <xsd:element ref="ns2:g86c" minOccurs="0"/>
                <xsd:element ref="ns2:Type_x0020_of_x0020_Material" minOccurs="0"/>
                <xsd:element ref="ns3:SharedWithUsers" minOccurs="0"/>
                <xsd:element ref="ns3:SharedWithDetails" minOccurs="0"/>
                <xsd:element ref="ns2:Revised"/>
                <xsd:element ref="ns1:_ip_UnifiedCompliancePolicyProperties" minOccurs="0"/>
                <xsd:element ref="ns1:_ip_UnifiedCompliancePolicyUIAction" minOccurs="0"/>
                <xsd:element ref="ns2:Link" minOccurs="0"/>
                <xsd:element ref="ns3:LastSharedByUser" minOccurs="0"/>
                <xsd:element ref="ns3:LastSharedByTime" minOccurs="0"/>
                <xsd:element ref="ns1:AverageRating" minOccurs="0"/>
                <xsd:element ref="ns1:RatingCount" minOccurs="0"/>
                <xsd:element ref="ns1:RatedBy" minOccurs="0"/>
                <xsd:element ref="ns1:Ratings" minOccurs="0"/>
                <xsd:element ref="ns1:LikesCount" minOccurs="0"/>
                <xsd:element ref="ns1:LikedBy" minOccurs="0"/>
                <xsd:element ref="ns2:MediaServiceMetadata" minOccurs="0"/>
                <xsd:element ref="ns2:MediaServiceFastMetadata" minOccurs="0"/>
                <xsd:element ref="ns2:MediaServiceEventHashCode" minOccurs="0"/>
                <xsd:element ref="ns2:MediaServiceGenerationTime" minOccurs="0"/>
                <xsd:element ref="ns2:MediaServiceDateTaken" minOccurs="0"/>
                <xsd:element ref="ns2:MediaServiceAutoKeyPoints" minOccurs="0"/>
                <xsd:element ref="ns2:MediaServiceKeyPoints" minOccurs="0"/>
                <xsd:element ref="ns2:MediaServiceAutoTags" minOccurs="0"/>
                <xsd:element ref="ns2:MediaServiceOCR" minOccurs="0"/>
                <xsd:element ref="ns2:lcf76f155ced4ddcb4097134ff3c332f" minOccurs="0"/>
                <xsd:element ref="ns4:TaxCatchAll"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element name="AverageRating" ma:index="20" nillable="true" ma:displayName="Rating (0-5)" ma:decimals="2" ma:description="Average value of all the ratings that have been submitted" ma:internalName="AverageRating" ma:readOnly="true">
      <xsd:simpleType>
        <xsd:restriction base="dms:Number"/>
      </xsd:simpleType>
    </xsd:element>
    <xsd:element name="RatingCount" ma:index="21" nillable="true" ma:displayName="Number of Ratings" ma:decimals="0" ma:description="Number of ratings submitted" ma:internalName="RatingCount" ma:readOnly="true">
      <xsd:simpleType>
        <xsd:restriction base="dms:Number"/>
      </xsd:simpleType>
    </xsd:element>
    <xsd:element name="RatedBy" ma:index="22" nillable="true" ma:displayName="Rated By" ma:description="Users rated the item." ma:hidden="true" ma:list="UserInfo" ma:internalName="Rat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Ratings" ma:index="23" nillable="true" ma:displayName="User ratings" ma:description="User ratings for the item" ma:hidden="true" ma:internalName="Ratings">
      <xsd:simpleType>
        <xsd:restriction base="dms:Note"/>
      </xsd:simpleType>
    </xsd:element>
    <xsd:element name="LikesCount" ma:index="24" nillable="true" ma:displayName="Number of Likes" ma:internalName="LikesCount">
      <xsd:simpleType>
        <xsd:restriction base="dms:Unknown"/>
      </xsd:simpleType>
    </xsd:element>
    <xsd:element name="LikedBy" ma:index="25" nillable="true" ma:displayName="Liked By" ma:hidden="true" ma:list="UserInfo" ma:internalName="LikedBy">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f0223419-13ac-4f72-838a-8d456142c386" elementFormDefault="qualified">
    <xsd:import namespace="http://schemas.microsoft.com/office/2006/documentManagement/types"/>
    <xsd:import namespace="http://schemas.microsoft.com/office/infopath/2007/PartnerControls"/>
    <xsd:element name="Description0" ma:index="2" nillable="true" ma:displayName="Description" ma:internalName="Description0">
      <xsd:simpleType>
        <xsd:restriction base="dms:Text">
          <xsd:maxLength value="255"/>
        </xsd:restriction>
      </xsd:simpleType>
    </xsd:element>
    <xsd:element name="URL_x0020_to_x0020_Location" ma:index="3" nillable="true" ma:displayName="URL to Order" ma:list="{132b59c3-8c26-4b37-a9d2-b9e947b9a0cd}" ma:internalName="URL_x0020_to_x0020_Location" ma:showField="URL_x0020_Name">
      <xsd:simpleType>
        <xsd:restriction base="dms:Lookup"/>
      </xsd:simpleType>
    </xsd:element>
    <xsd:element name="g86c" ma:index="4" nillable="true" ma:displayName="Product" ma:internalName="g86c" ma:requiredMultiChoice="true">
      <xsd:complexType>
        <xsd:complexContent>
          <xsd:extension base="dms:MultiChoice">
            <xsd:sequence>
              <xsd:element name="Value" maxOccurs="unbounded" minOccurs="0" nillable="true">
                <xsd:simpleType>
                  <xsd:restriction base="dms:Choice">
                    <xsd:enumeration value="Pre Payroll"/>
                    <xsd:enumeration value="SMB (Core)"/>
                    <xsd:enumeration value="MMS"/>
                    <xsd:enumeration value="Flex"/>
                    <xsd:enumeration value="Flex Enterprise"/>
                    <xsd:enumeration value="Insurance Services"/>
                    <xsd:enumeration value="H&amp;B"/>
                    <xsd:enumeration value="Workers' Comp"/>
                    <xsd:enumeration value="BeneTrac"/>
                    <xsd:enumeration value="ESR"/>
                    <xsd:enumeration value="Health Care Reform"/>
                    <xsd:enumeration value="Retirement Services"/>
                    <xsd:enumeration value="HR Services"/>
                    <xsd:enumeration value="FSA/HRA/HSA"/>
                    <xsd:enumeration value="Handbooks"/>
                    <xsd:enumeration value="HR Essentials"/>
                    <xsd:enumeration value="HR Solutions"/>
                    <xsd:enumeration value="Paychex PEO"/>
                    <xsd:enumeration value="Paychex PEO+"/>
                    <xsd:enumeration value="Banks"/>
                    <xsd:enumeration value="ExpenseWire"/>
                    <xsd:enumeration value="myStaffingPro"/>
                    <xsd:enumeration value="nettime Solutions"/>
                    <xsd:enumeration value="Time and Attendance"/>
                    <xsd:enumeration value="Financial Advisors/FAs"/>
                    <xsd:enumeration value="CPAs"/>
                    <xsd:enumeration value="National Accounts/Franchise"/>
                    <xsd:enumeration value="Client Channel"/>
                    <xsd:enumeration value="Payment Processing"/>
                    <xsd:enumeration value="Incorporation Services/MyCorp"/>
                    <xsd:enumeration value="Restaurants"/>
                    <xsd:enumeration value="All Product"/>
                    <xsd:enumeration value="International"/>
                    <xsd:enumeration value="Multicultural"/>
                    <xsd:enumeration value="Corporate"/>
                    <xsd:enumeration value="Virtual Sales"/>
                    <xsd:enumeration value="Tier 1 Bank"/>
                    <xsd:enumeration value="Advance Partners"/>
                    <xsd:enumeration value="ePlan"/>
                    <xsd:enumeration value="Flock"/>
                    <xsd:enumeration value="Benefits Administration"/>
                    <xsd:enumeration value="Limited Medical"/>
                    <xsd:enumeration value="Telemedicine"/>
                  </xsd:restriction>
                </xsd:simpleType>
              </xsd:element>
            </xsd:sequence>
          </xsd:extension>
        </xsd:complexContent>
      </xsd:complexType>
    </xsd:element>
    <xsd:element name="Type_x0020_of_x0020_Material" ma:index="5" nillable="true" ma:displayName="Type of Material" ma:internalName="Type_x0020_of_x0020_Material" ma:requiredMultiChoice="true">
      <xsd:complexType>
        <xsd:complexContent>
          <xsd:extension base="dms:MultiChoice">
            <xsd:sequence>
              <xsd:element name="Value" maxOccurs="unbounded" minOccurs="0" nillable="true">
                <xsd:simpleType>
                  <xsd:restriction base="dms:Choice">
                    <xsd:enumeration value="Brochure"/>
                    <xsd:enumeration value="Sales Sheet"/>
                    <xsd:enumeration value="Booklet"/>
                    <xsd:enumeration value="Folder"/>
                    <xsd:enumeration value="Proposal"/>
                    <xsd:enumeration value="Postcard"/>
                    <xsd:enumeration value="Poster"/>
                    <xsd:enumeration value="Letter"/>
                    <xsd:enumeration value="Sales Presentation"/>
                    <xsd:enumeration value="Demo"/>
                    <xsd:enumeration value="Calculator"/>
                    <xsd:enumeration value="White Paper"/>
                    <xsd:enumeration value="PowerPoint"/>
                    <xsd:enumeration value="Infographic"/>
                    <xsd:enumeration value="Enrollment"/>
                    <xsd:enumeration value="Note Card"/>
                    <xsd:enumeration value="Table Tent"/>
                    <xsd:enumeration value="Other"/>
                    <xsd:enumeration value="Quick Reference Guide"/>
                    <xsd:enumeration value="Email"/>
                    <xsd:enumeration value="Job Aide"/>
                    <xsd:enumeration value="Content Hub"/>
                    <xsd:enumeration value="Display Ad"/>
                  </xsd:restriction>
                </xsd:simpleType>
              </xsd:element>
            </xsd:sequence>
          </xsd:extension>
        </xsd:complexContent>
      </xsd:complexType>
    </xsd:element>
    <xsd:element name="Revised" ma:index="14" ma:displayName="Revised/Reprinted" ma:description="Specify release/revision date on sheet; appears next to item number." ma:format="DateOnly" ma:internalName="Revised">
      <xsd:simpleType>
        <xsd:restriction base="dms:DateTime"/>
      </xsd:simpleType>
    </xsd:element>
    <xsd:element name="Link" ma:index="17" nillable="true" ma:displayName="Link" ma:format="Hyperlink" ma:internalName="Link">
      <xsd:complexType>
        <xsd:complexContent>
          <xsd:extension base="dms:URL">
            <xsd:sequence>
              <xsd:element name="Url" type="dms:ValidUrl" minOccurs="0" nillable="true"/>
              <xsd:element name="Description" type="xsd:string" nillable="true"/>
            </xsd:sequence>
          </xsd:extension>
        </xsd:complexContent>
      </xsd:complexType>
    </xsd:element>
    <xsd:element name="MediaServiceMetadata" ma:index="26" nillable="true" ma:displayName="MediaServiceMetadata" ma:description="" ma:hidden="true" ma:internalName="MediaServiceMetadata" ma:readOnly="true">
      <xsd:simpleType>
        <xsd:restriction base="dms:Note"/>
      </xsd:simpleType>
    </xsd:element>
    <xsd:element name="MediaServiceFastMetadata" ma:index="27" nillable="true" ma:displayName="MediaServiceFastMetadata" ma:description="" ma:hidden="true" ma:internalName="MediaServiceFastMetadata" ma:readOnly="true">
      <xsd:simpleType>
        <xsd:restriction base="dms:Note"/>
      </xsd:simpleType>
    </xsd:element>
    <xsd:element name="MediaServiceEventHashCode" ma:index="28" nillable="true" ma:displayName="MediaServiceEventHashCode" ma:hidden="true" ma:internalName="MediaServiceEventHashCode" ma:readOnly="true">
      <xsd:simpleType>
        <xsd:restriction base="dms:Text"/>
      </xsd:simpleType>
    </xsd:element>
    <xsd:element name="MediaServiceGenerationTime" ma:index="29" nillable="true" ma:displayName="MediaServiceGenerationTime" ma:hidden="true" ma:internalName="MediaServiceGenerationTime" ma:readOnly="true">
      <xsd:simpleType>
        <xsd:restriction base="dms:Text"/>
      </xsd:simpleType>
    </xsd:element>
    <xsd:element name="MediaServiceDateTaken" ma:index="30" nillable="true" ma:displayName="MediaServiceDateTaken" ma:hidden="true" ma:internalName="MediaServiceDateTaken" ma:readOnly="true">
      <xsd:simpleType>
        <xsd:restriction base="dms:Text"/>
      </xsd:simpleType>
    </xsd:element>
    <xsd:element name="MediaServiceAutoKeyPoints" ma:index="31" nillable="true" ma:displayName="MediaServiceAutoKeyPoints" ma:hidden="true" ma:internalName="MediaServiceAutoKeyPoints" ma:readOnly="true">
      <xsd:simpleType>
        <xsd:restriction base="dms:Note"/>
      </xsd:simpleType>
    </xsd:element>
    <xsd:element name="MediaServiceKeyPoints" ma:index="32" nillable="true" ma:displayName="KeyPoints" ma:internalName="MediaServiceKeyPoints" ma:readOnly="true">
      <xsd:simpleType>
        <xsd:restriction base="dms:Note">
          <xsd:maxLength value="255"/>
        </xsd:restriction>
      </xsd:simpleType>
    </xsd:element>
    <xsd:element name="MediaServiceAutoTags" ma:index="33" nillable="true" ma:displayName="Tags" ma:internalName="MediaServiceAutoTags" ma:readOnly="true">
      <xsd:simpleType>
        <xsd:restriction base="dms:Text"/>
      </xsd:simpleType>
    </xsd:element>
    <xsd:element name="MediaServiceOCR" ma:index="34" nillable="true" ma:displayName="Extracted Text" ma:internalName="MediaServiceOCR" ma:readOnly="true">
      <xsd:simpleType>
        <xsd:restriction base="dms:Note">
          <xsd:maxLength value="255"/>
        </xsd:restriction>
      </xsd:simpleType>
    </xsd:element>
    <xsd:element name="lcf76f155ced4ddcb4097134ff3c332f" ma:index="36" nillable="true" ma:taxonomy="true" ma:internalName="lcf76f155ced4ddcb4097134ff3c332f" ma:taxonomyFieldName="MediaServiceImageTags" ma:displayName="Image Tags" ma:readOnly="false" ma:fieldId="{5cf76f15-5ced-4ddc-b409-7134ff3c332f}" ma:taxonomyMulti="true" ma:sspId="b189591c-0548-435c-b57e-19d01f24a376" ma:termSetId="09814cd3-568e-fe90-9814-8d621ff8fb84" ma:anchorId="fba54fb3-c3e1-fe81-a776-ca4b69148c4d" ma:open="true" ma:isKeyword="false">
      <xsd:complexType>
        <xsd:sequence>
          <xsd:element ref="pc:Terms" minOccurs="0" maxOccurs="1"/>
        </xsd:sequence>
      </xsd:complexType>
    </xsd:element>
    <xsd:element name="MediaLengthInSeconds" ma:index="38"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0dd8ca2b-8e17-439e-9e56-105f39e53c1d"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element name="LastSharedByUser" ma:index="18" nillable="true" ma:displayName="Last Shared By User" ma:description="" ma:internalName="LastSharedByUser" ma:readOnly="true">
      <xsd:simpleType>
        <xsd:restriction base="dms:Note">
          <xsd:maxLength value="255"/>
        </xsd:restriction>
      </xsd:simpleType>
    </xsd:element>
    <xsd:element name="LastSharedByTime" ma:index="19" nillable="true" ma:displayName="Last Shared By Time" ma:description="" ma:internalName="LastSharedByTime" ma:readOnly="true">
      <xsd:simpleType>
        <xsd:restriction base="dms:DateTime"/>
      </xsd:simpleType>
    </xsd:element>
  </xsd:schema>
  <xsd:schema xmlns:xsd="http://www.w3.org/2001/XMLSchema" xmlns:xs="http://www.w3.org/2001/XMLSchema" xmlns:dms="http://schemas.microsoft.com/office/2006/documentManagement/types" xmlns:pc="http://schemas.microsoft.com/office/infopath/2007/PartnerControls" targetNamespace="daf31de8-d212-42ee-a01d-386d8e26b930" elementFormDefault="qualified">
    <xsd:import namespace="http://schemas.microsoft.com/office/2006/documentManagement/types"/>
    <xsd:import namespace="http://schemas.microsoft.com/office/infopath/2007/PartnerControls"/>
    <xsd:element name="TaxCatchAll" ma:index="37" nillable="true" ma:displayName="Taxonomy Catch All Column" ma:hidden="true" ma:list="{2B89FF35-F22F-4129-8A01-8CD2A88051BB}" ma:internalName="TaxCatchAll" ma:showField="CatchAllData" ma:web="{0dd8ca2b-8e17-439e-9e56-105f39e53c1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6" ma:displayName="Content Type"/>
        <xsd:element ref="dc:title" minOccurs="0" maxOccurs="1" ma:index="1" ma:displayName="Item Number"/>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C4B7CF8-2DF7-407C-8722-0354D58A7862}">
  <ds:schemaRefs>
    <ds:schemaRef ds:uri="http://schemas.microsoft.com/sharepoint/v3/contenttype/forms"/>
  </ds:schemaRefs>
</ds:datastoreItem>
</file>

<file path=customXml/itemProps2.xml><?xml version="1.0" encoding="utf-8"?>
<ds:datastoreItem xmlns:ds="http://schemas.openxmlformats.org/officeDocument/2006/customXml" ds:itemID="{4F914359-8543-413A-A4C7-13F21CFB7907}">
  <ds:schemaRefs>
    <ds:schemaRef ds:uri="http://www.w3.org/XML/1998/namespace"/>
    <ds:schemaRef ds:uri="http://schemas.microsoft.com/office/2006/documentManagement/types"/>
    <ds:schemaRef ds:uri="http://purl.org/dc/terms/"/>
    <ds:schemaRef ds:uri="http://schemas.microsoft.com/office/infopath/2007/PartnerControls"/>
    <ds:schemaRef ds:uri="f0223419-13ac-4f72-838a-8d456142c386"/>
    <ds:schemaRef ds:uri="http://schemas.openxmlformats.org/package/2006/metadata/core-properties"/>
    <ds:schemaRef ds:uri="http://purl.org/dc/elements/1.1/"/>
    <ds:schemaRef ds:uri="daf31de8-d212-42ee-a01d-386d8e26b930"/>
    <ds:schemaRef ds:uri="0dd8ca2b-8e17-439e-9e56-105f39e53c1d"/>
    <ds:schemaRef ds:uri="http://schemas.microsoft.com/sharepoint/v3"/>
    <ds:schemaRef ds:uri="http://schemas.microsoft.com/office/2006/metadata/properties"/>
    <ds:schemaRef ds:uri="http://purl.org/dc/dcmitype/"/>
  </ds:schemaRefs>
</ds:datastoreItem>
</file>

<file path=customXml/itemProps3.xml><?xml version="1.0" encoding="utf-8"?>
<ds:datastoreItem xmlns:ds="http://schemas.openxmlformats.org/officeDocument/2006/customXml" ds:itemID="{58095624-8251-42C5-9F95-4D55D886091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0223419-13ac-4f72-838a-8d456142c386"/>
    <ds:schemaRef ds:uri="0dd8ca2b-8e17-439e-9e56-105f39e53c1d"/>
    <ds:schemaRef ds:uri="daf31de8-d212-42ee-a01d-386d8e26b93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483</TotalTime>
  <Words>398</Words>
  <Application>Microsoft Office PowerPoint</Application>
  <PresentationFormat>Widescreen</PresentationFormat>
  <Paragraphs>68</Paragraphs>
  <Slides>10</Slides>
  <Notes>10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vt:i4>
      </vt:variant>
    </vt:vector>
  </HeadingPairs>
  <TitlesOfParts>
    <vt:vector size="18" baseType="lpstr">
      <vt:lpstr>Arial</vt:lpstr>
      <vt:lpstr>Calibri</vt:lpstr>
      <vt:lpstr>Georgia</vt:lpstr>
      <vt:lpstr>Graphik Medium</vt:lpstr>
      <vt:lpstr>Lucida Grande</vt:lpstr>
      <vt:lpstr>Proxima Nova Rg</vt:lpstr>
      <vt:lpstr>System Font Regular</vt:lpstr>
      <vt:lpstr>Title Slides</vt:lpstr>
      <vt:lpstr>PowerPoint Presentation</vt:lpstr>
      <vt:lpstr> 1. Access My Benefits in Paychex Flex®</vt:lpstr>
      <vt:lpstr>2. Review Profile</vt:lpstr>
      <vt:lpstr>3. Enroll in Benefits</vt:lpstr>
      <vt:lpstr>3. Enroll in Benefits: Add Dependents</vt:lpstr>
      <vt:lpstr>3. Enroll in Benefits: Enroll Dependents</vt:lpstr>
      <vt:lpstr>3. Enroll in Benefits: Select a Plan</vt:lpstr>
      <vt:lpstr>3. Enroll in Benefits: Continue Enrollment</vt:lpstr>
      <vt:lpstr>3. Enroll in Benefits: Submit Enrollment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Produced 11/2/22</dc:title>
  <dc:creator>Schaeffer, Dan</dc:creator>
  <cp:lastModifiedBy>Glasford, Angela</cp:lastModifiedBy>
  <cp:revision>39</cp:revision>
  <dcterms:created xsi:type="dcterms:W3CDTF">2020-02-13T14:45:56Z</dcterms:created>
  <dcterms:modified xsi:type="dcterms:W3CDTF">2023-07-03T22:20:09Z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4D0CDE88-E909-4ABD-9331-14632E4CE6E0</vt:lpwstr>
  </property>
  <property fmtid="{D5CDD505-2E9C-101B-9397-08002B2CF9AE}" pid="3" name="ArticulatePath">
    <vt:lpwstr>Presentation3</vt:lpwstr>
  </property>
  <property fmtid="{D5CDD505-2E9C-101B-9397-08002B2CF9AE}" pid="4" name="ContentTypeId">
    <vt:lpwstr>0x010100FDFB66BDD45A404FB39091BB29A3D669</vt:lpwstr>
  </property>
  <property fmtid="{D5CDD505-2E9C-101B-9397-08002B2CF9AE}" pid="5" name="MediaServiceImageTags">
    <vt:lpwstr/>
  </property>
</Properties>
</file>